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7563600" cx="13431600"/>
  <p:notesSz cx="6858000" cy="9144000"/>
  <p:embeddedFontLst>
    <p:embeddedFont>
      <p:font typeface="Nunito"/>
      <p:regular r:id="rId29"/>
      <p:bold r:id="rId30"/>
      <p:italic r:id="rId31"/>
      <p:boldItalic r:id="rId32"/>
    </p:embeddedFont>
    <p:embeddedFont>
      <p:font typeface="Poppins"/>
      <p:regular r:id="rId33"/>
      <p:bold r:id="rId34"/>
      <p:italic r:id="rId35"/>
      <p:boldItalic r:id="rId36"/>
    </p:embeddedFont>
    <p:embeddedFont>
      <p:font typeface="Open Sans ExtraBold"/>
      <p:bold r:id="rId37"/>
      <p:boldItalic r:id="rId38"/>
    </p:embeddedFont>
    <p:embeddedFont>
      <p:font typeface="Open Sans Medium"/>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Medium-bold.fntdata"/><Relationship Id="rId20" Type="http://schemas.openxmlformats.org/officeDocument/2006/relationships/slide" Target="slides/slide16.xml"/><Relationship Id="rId42" Type="http://schemas.openxmlformats.org/officeDocument/2006/relationships/font" Target="fonts/OpenSansMedium-boldItalic.fntdata"/><Relationship Id="rId41" Type="http://schemas.openxmlformats.org/officeDocument/2006/relationships/font" Target="fonts/OpenSansMedium-italic.fntdata"/><Relationship Id="rId22" Type="http://schemas.openxmlformats.org/officeDocument/2006/relationships/slide" Target="slides/slide18.xml"/><Relationship Id="rId44" Type="http://schemas.openxmlformats.org/officeDocument/2006/relationships/font" Target="fonts/OpenSans-bold.fntdata"/><Relationship Id="rId21" Type="http://schemas.openxmlformats.org/officeDocument/2006/relationships/slide" Target="slides/slide17.xml"/><Relationship Id="rId43" Type="http://schemas.openxmlformats.org/officeDocument/2006/relationships/font" Target="fonts/OpenSans-regular.fntdata"/><Relationship Id="rId24" Type="http://schemas.openxmlformats.org/officeDocument/2006/relationships/slide" Target="slides/slide20.xml"/><Relationship Id="rId46" Type="http://schemas.openxmlformats.org/officeDocument/2006/relationships/font" Target="fonts/OpenSans-boldItalic.fntdata"/><Relationship Id="rId23" Type="http://schemas.openxmlformats.org/officeDocument/2006/relationships/slide" Target="slides/slide19.xml"/><Relationship Id="rId45"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Nunito-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Nunito-italic.fntdata"/><Relationship Id="rId30" Type="http://schemas.openxmlformats.org/officeDocument/2006/relationships/font" Target="fonts/Nunito-bold.fntdata"/><Relationship Id="rId11" Type="http://schemas.openxmlformats.org/officeDocument/2006/relationships/slide" Target="slides/slide7.xml"/><Relationship Id="rId33" Type="http://schemas.openxmlformats.org/officeDocument/2006/relationships/font" Target="fonts/Poppins-regular.fntdata"/><Relationship Id="rId10" Type="http://schemas.openxmlformats.org/officeDocument/2006/relationships/slide" Target="slides/slide6.xml"/><Relationship Id="rId32" Type="http://schemas.openxmlformats.org/officeDocument/2006/relationships/font" Target="fonts/Nunito-boldItalic.fntdata"/><Relationship Id="rId13" Type="http://schemas.openxmlformats.org/officeDocument/2006/relationships/slide" Target="slides/slide9.xml"/><Relationship Id="rId35" Type="http://schemas.openxmlformats.org/officeDocument/2006/relationships/font" Target="fonts/Poppins-italic.fntdata"/><Relationship Id="rId12" Type="http://schemas.openxmlformats.org/officeDocument/2006/relationships/slide" Target="slides/slide8.xml"/><Relationship Id="rId34" Type="http://schemas.openxmlformats.org/officeDocument/2006/relationships/font" Target="fonts/Poppins-bold.fntdata"/><Relationship Id="rId15" Type="http://schemas.openxmlformats.org/officeDocument/2006/relationships/slide" Target="slides/slide11.xml"/><Relationship Id="rId37" Type="http://schemas.openxmlformats.org/officeDocument/2006/relationships/font" Target="fonts/OpenSansExtraBold-bold.fntdata"/><Relationship Id="rId14" Type="http://schemas.openxmlformats.org/officeDocument/2006/relationships/slide" Target="slides/slide10.xml"/><Relationship Id="rId36" Type="http://schemas.openxmlformats.org/officeDocument/2006/relationships/font" Target="fonts/Poppins-boldItalic.fntdata"/><Relationship Id="rId17" Type="http://schemas.openxmlformats.org/officeDocument/2006/relationships/slide" Target="slides/slide13.xml"/><Relationship Id="rId39" Type="http://schemas.openxmlformats.org/officeDocument/2006/relationships/font" Target="fonts/OpenSansMedium-regular.fntdata"/><Relationship Id="rId16" Type="http://schemas.openxmlformats.org/officeDocument/2006/relationships/slide" Target="slides/slide12.xml"/><Relationship Id="rId38" Type="http://schemas.openxmlformats.org/officeDocument/2006/relationships/font" Target="fonts/OpenSansExtraBold-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4655" y="685800"/>
            <a:ext cx="6089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12a086629db_0_0: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g12a086629d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2dfd8f20ff_0_181:notes"/>
          <p:cNvSpPr/>
          <p:nvPr>
            <p:ph idx="2" type="sldImg"/>
          </p:nvPr>
        </p:nvSpPr>
        <p:spPr>
          <a:xfrm>
            <a:off x="384655" y="685800"/>
            <a:ext cx="60894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2dfd8f20ff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2dfd8f20ff_0_193:notes"/>
          <p:cNvSpPr/>
          <p:nvPr>
            <p:ph idx="2" type="sldImg"/>
          </p:nvPr>
        </p:nvSpPr>
        <p:spPr>
          <a:xfrm>
            <a:off x="384655" y="685800"/>
            <a:ext cx="60894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2dfd8f20ff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2dfd8f20ff_0_204:notes"/>
          <p:cNvSpPr/>
          <p:nvPr>
            <p:ph idx="2" type="sldImg"/>
          </p:nvPr>
        </p:nvSpPr>
        <p:spPr>
          <a:xfrm>
            <a:off x="384655" y="685800"/>
            <a:ext cx="60894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2dfd8f20ff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2dfd8f20ff_0_215:notes"/>
          <p:cNvSpPr/>
          <p:nvPr>
            <p:ph idx="2" type="sldImg"/>
          </p:nvPr>
        </p:nvSpPr>
        <p:spPr>
          <a:xfrm>
            <a:off x="384655" y="685800"/>
            <a:ext cx="60894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2dfd8f20ff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2dfd8f20ff_0_224:notes"/>
          <p:cNvSpPr/>
          <p:nvPr>
            <p:ph idx="2" type="sldImg"/>
          </p:nvPr>
        </p:nvSpPr>
        <p:spPr>
          <a:xfrm>
            <a:off x="384655" y="685800"/>
            <a:ext cx="60894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2dfd8f20ff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2dfd8f20ff_0_234:notes"/>
          <p:cNvSpPr/>
          <p:nvPr>
            <p:ph idx="2" type="sldImg"/>
          </p:nvPr>
        </p:nvSpPr>
        <p:spPr>
          <a:xfrm>
            <a:off x="688819" y="1143000"/>
            <a:ext cx="5480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12dfd8f20ff_0_23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g12dfd8f20ff_0_23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2dfd8f20ff_0_241:notes"/>
          <p:cNvSpPr/>
          <p:nvPr>
            <p:ph idx="2" type="sldImg"/>
          </p:nvPr>
        </p:nvSpPr>
        <p:spPr>
          <a:xfrm>
            <a:off x="384655" y="685800"/>
            <a:ext cx="60894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2dfd8f20ff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2dfd8f20ff_0_252:notes"/>
          <p:cNvSpPr/>
          <p:nvPr>
            <p:ph idx="2" type="sldImg"/>
          </p:nvPr>
        </p:nvSpPr>
        <p:spPr>
          <a:xfrm>
            <a:off x="384655" y="685800"/>
            <a:ext cx="60894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2dfd8f20ff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2dfd8f20ff_0_262:notes"/>
          <p:cNvSpPr/>
          <p:nvPr>
            <p:ph idx="2" type="sldImg"/>
          </p:nvPr>
        </p:nvSpPr>
        <p:spPr>
          <a:xfrm>
            <a:off x="384655" y="685800"/>
            <a:ext cx="60894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2dfd8f20ff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2dfd8f20ff_0_279:notes"/>
          <p:cNvSpPr/>
          <p:nvPr>
            <p:ph idx="2" type="sldImg"/>
          </p:nvPr>
        </p:nvSpPr>
        <p:spPr>
          <a:xfrm>
            <a:off x="384655" y="685800"/>
            <a:ext cx="60894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2dfd8f20ff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2dfd8f20ff_0_0:notes"/>
          <p:cNvSpPr/>
          <p:nvPr>
            <p:ph idx="2" type="sldImg"/>
          </p:nvPr>
        </p:nvSpPr>
        <p:spPr>
          <a:xfrm>
            <a:off x="384655" y="685800"/>
            <a:ext cx="60894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2dfd8f20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2dfd8f20ff_0_295:notes"/>
          <p:cNvSpPr/>
          <p:nvPr>
            <p:ph idx="2" type="sldImg"/>
          </p:nvPr>
        </p:nvSpPr>
        <p:spPr>
          <a:xfrm>
            <a:off x="688819" y="1143000"/>
            <a:ext cx="5480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g12dfd8f20ff_0_29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g12dfd8f20ff_0_29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2dfd8f20ff_0_302:notes"/>
          <p:cNvSpPr/>
          <p:nvPr>
            <p:ph idx="2" type="sldImg"/>
          </p:nvPr>
        </p:nvSpPr>
        <p:spPr>
          <a:xfrm>
            <a:off x="384655" y="685800"/>
            <a:ext cx="60894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2dfd8f20ff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2dfd8f20ff_0_313:notes"/>
          <p:cNvSpPr/>
          <p:nvPr>
            <p:ph idx="2" type="sldImg"/>
          </p:nvPr>
        </p:nvSpPr>
        <p:spPr>
          <a:xfrm>
            <a:off x="384655" y="685800"/>
            <a:ext cx="60894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2dfd8f20ff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2dfd8f20ff_0_326:notes"/>
          <p:cNvSpPr/>
          <p:nvPr>
            <p:ph idx="2" type="sldImg"/>
          </p:nvPr>
        </p:nvSpPr>
        <p:spPr>
          <a:xfrm>
            <a:off x="384655" y="685800"/>
            <a:ext cx="60894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2dfd8f20ff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2a086629db_0_13:notes"/>
          <p:cNvSpPr/>
          <p:nvPr>
            <p:ph idx="2" type="sldImg"/>
          </p:nvPr>
        </p:nvSpPr>
        <p:spPr>
          <a:xfrm>
            <a:off x="384654"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12a086629db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2dfd8f20ff_0_59:notes"/>
          <p:cNvSpPr/>
          <p:nvPr>
            <p:ph idx="2" type="sldImg"/>
          </p:nvPr>
        </p:nvSpPr>
        <p:spPr>
          <a:xfrm>
            <a:off x="688819" y="1143000"/>
            <a:ext cx="5480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g12dfd8f20ff_0_5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g12dfd8f20ff_0_5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2dfd8f20ff_0_118:notes"/>
          <p:cNvSpPr/>
          <p:nvPr>
            <p:ph idx="2" type="sldImg"/>
          </p:nvPr>
        </p:nvSpPr>
        <p:spPr>
          <a:xfrm>
            <a:off x="384655" y="685800"/>
            <a:ext cx="60894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2dfd8f20ff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2dfd8f20ff_0_129:notes"/>
          <p:cNvSpPr/>
          <p:nvPr>
            <p:ph idx="2" type="sldImg"/>
          </p:nvPr>
        </p:nvSpPr>
        <p:spPr>
          <a:xfrm>
            <a:off x="384655" y="685800"/>
            <a:ext cx="60894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2dfd8f20ff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2dfd8f20ff_0_138:notes"/>
          <p:cNvSpPr/>
          <p:nvPr>
            <p:ph idx="2" type="sldImg"/>
          </p:nvPr>
        </p:nvSpPr>
        <p:spPr>
          <a:xfrm>
            <a:off x="688819" y="1143000"/>
            <a:ext cx="5480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12dfd8f20ff_0_13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g12dfd8f20ff_0_13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2dfd8f20ff_0_144:notes"/>
          <p:cNvSpPr/>
          <p:nvPr>
            <p:ph idx="2" type="sldImg"/>
          </p:nvPr>
        </p:nvSpPr>
        <p:spPr>
          <a:xfrm>
            <a:off x="384655" y="685800"/>
            <a:ext cx="60894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2dfd8f20ff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2dfd8f20ff_0_156:notes"/>
          <p:cNvSpPr/>
          <p:nvPr>
            <p:ph idx="2" type="sldImg"/>
          </p:nvPr>
        </p:nvSpPr>
        <p:spPr>
          <a:xfrm>
            <a:off x="384655" y="685800"/>
            <a:ext cx="60894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2dfd8f20ff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2dfd8f20ff_0_170:notes"/>
          <p:cNvSpPr/>
          <p:nvPr>
            <p:ph idx="2" type="sldImg"/>
          </p:nvPr>
        </p:nvSpPr>
        <p:spPr>
          <a:xfrm>
            <a:off x="384655" y="685800"/>
            <a:ext cx="60894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2dfd8f20ff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showMasterSp="0">
  <p:cSld name="10_Custom Layout">
    <p:spTree>
      <p:nvGrpSpPr>
        <p:cNvPr id="9" name="Shape 9"/>
        <p:cNvGrpSpPr/>
        <p:nvPr/>
      </p:nvGrpSpPr>
      <p:grpSpPr>
        <a:xfrm>
          <a:off x="0" y="0"/>
          <a:ext cx="0" cy="0"/>
          <a:chOff x="0" y="0"/>
          <a:chExt cx="0" cy="0"/>
        </a:xfrm>
      </p:grpSpPr>
      <p:sp>
        <p:nvSpPr>
          <p:cNvPr id="10" name="Google Shape;10;p2"/>
          <p:cNvSpPr/>
          <p:nvPr>
            <p:ph idx="2" type="pic"/>
          </p:nvPr>
        </p:nvSpPr>
        <p:spPr>
          <a:xfrm>
            <a:off x="0" y="0"/>
            <a:ext cx="7972500" cy="75636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1"/>
          <p:cNvSpPr txBox="1"/>
          <p:nvPr>
            <p:ph idx="1" type="body"/>
          </p:nvPr>
        </p:nvSpPr>
        <p:spPr>
          <a:xfrm>
            <a:off x="457855" y="6221129"/>
            <a:ext cx="8811600" cy="889800"/>
          </a:xfrm>
          <a:prstGeom prst="rect">
            <a:avLst/>
          </a:prstGeom>
          <a:noFill/>
          <a:ln>
            <a:noFill/>
          </a:ln>
        </p:spPr>
        <p:txBody>
          <a:bodyPr anchorCtr="0" anchor="ctr" bIns="134350" lIns="134350" spcFirstLastPara="1" rIns="134350" wrap="square" tIns="134350">
            <a:noAutofit/>
          </a:bodyPr>
          <a:lstStyle>
            <a:lvl1pPr indent="-228600" lvl="0" marL="457200" algn="l">
              <a:lnSpc>
                <a:spcPct val="100000"/>
              </a:lnSpc>
              <a:spcBef>
                <a:spcPts val="0"/>
              </a:spcBef>
              <a:spcAft>
                <a:spcPts val="0"/>
              </a:spcAft>
              <a:buSzPts val="2600"/>
              <a:buNone/>
              <a:defRPr/>
            </a:lvl1pPr>
          </a:lstStyle>
          <a:p/>
        </p:txBody>
      </p:sp>
      <p:sp>
        <p:nvSpPr>
          <p:cNvPr id="45" name="Google Shape;45;p11"/>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2"/>
          <p:cNvSpPr txBox="1"/>
          <p:nvPr>
            <p:ph hasCustomPrompt="1" type="title"/>
          </p:nvPr>
        </p:nvSpPr>
        <p:spPr>
          <a:xfrm>
            <a:off x="457855" y="1626575"/>
            <a:ext cx="12516000" cy="2887500"/>
          </a:xfrm>
          <a:prstGeom prst="rect">
            <a:avLst/>
          </a:prstGeom>
          <a:noFill/>
          <a:ln>
            <a:noFill/>
          </a:ln>
        </p:spPr>
        <p:txBody>
          <a:bodyPr anchorCtr="0" anchor="b" bIns="134350" lIns="134350" spcFirstLastPara="1" rIns="134350" wrap="square" tIns="134350">
            <a:noAutofit/>
          </a:bodyPr>
          <a:lstStyle>
            <a:lvl1pPr lvl="0" algn="ctr">
              <a:lnSpc>
                <a:spcPct val="100000"/>
              </a:lnSpc>
              <a:spcBef>
                <a:spcPts val="0"/>
              </a:spcBef>
              <a:spcAft>
                <a:spcPts val="0"/>
              </a:spcAft>
              <a:buSzPts val="17600"/>
              <a:buNone/>
              <a:defRPr sz="17600"/>
            </a:lvl1pPr>
            <a:lvl2pPr lvl="1" algn="ctr">
              <a:lnSpc>
                <a:spcPct val="100000"/>
              </a:lnSpc>
              <a:spcBef>
                <a:spcPts val="0"/>
              </a:spcBef>
              <a:spcAft>
                <a:spcPts val="0"/>
              </a:spcAft>
              <a:buSzPts val="17600"/>
              <a:buNone/>
              <a:defRPr sz="17600"/>
            </a:lvl2pPr>
            <a:lvl3pPr lvl="2" algn="ctr">
              <a:lnSpc>
                <a:spcPct val="100000"/>
              </a:lnSpc>
              <a:spcBef>
                <a:spcPts val="0"/>
              </a:spcBef>
              <a:spcAft>
                <a:spcPts val="0"/>
              </a:spcAft>
              <a:buSzPts val="17600"/>
              <a:buNone/>
              <a:defRPr sz="17600"/>
            </a:lvl3pPr>
            <a:lvl4pPr lvl="3" algn="ctr">
              <a:lnSpc>
                <a:spcPct val="100000"/>
              </a:lnSpc>
              <a:spcBef>
                <a:spcPts val="0"/>
              </a:spcBef>
              <a:spcAft>
                <a:spcPts val="0"/>
              </a:spcAft>
              <a:buSzPts val="17600"/>
              <a:buNone/>
              <a:defRPr sz="17600"/>
            </a:lvl4pPr>
            <a:lvl5pPr lvl="4" algn="ctr">
              <a:lnSpc>
                <a:spcPct val="100000"/>
              </a:lnSpc>
              <a:spcBef>
                <a:spcPts val="0"/>
              </a:spcBef>
              <a:spcAft>
                <a:spcPts val="0"/>
              </a:spcAft>
              <a:buSzPts val="17600"/>
              <a:buNone/>
              <a:defRPr sz="17600"/>
            </a:lvl5pPr>
            <a:lvl6pPr lvl="5" algn="ctr">
              <a:lnSpc>
                <a:spcPct val="100000"/>
              </a:lnSpc>
              <a:spcBef>
                <a:spcPts val="0"/>
              </a:spcBef>
              <a:spcAft>
                <a:spcPts val="0"/>
              </a:spcAft>
              <a:buSzPts val="17600"/>
              <a:buNone/>
              <a:defRPr sz="17600"/>
            </a:lvl6pPr>
            <a:lvl7pPr lvl="6" algn="ctr">
              <a:lnSpc>
                <a:spcPct val="100000"/>
              </a:lnSpc>
              <a:spcBef>
                <a:spcPts val="0"/>
              </a:spcBef>
              <a:spcAft>
                <a:spcPts val="0"/>
              </a:spcAft>
              <a:buSzPts val="17600"/>
              <a:buNone/>
              <a:defRPr sz="17600"/>
            </a:lvl7pPr>
            <a:lvl8pPr lvl="7" algn="ctr">
              <a:lnSpc>
                <a:spcPct val="100000"/>
              </a:lnSpc>
              <a:spcBef>
                <a:spcPts val="0"/>
              </a:spcBef>
              <a:spcAft>
                <a:spcPts val="0"/>
              </a:spcAft>
              <a:buSzPts val="17600"/>
              <a:buNone/>
              <a:defRPr sz="17600"/>
            </a:lvl8pPr>
            <a:lvl9pPr lvl="8" algn="ctr">
              <a:lnSpc>
                <a:spcPct val="100000"/>
              </a:lnSpc>
              <a:spcBef>
                <a:spcPts val="0"/>
              </a:spcBef>
              <a:spcAft>
                <a:spcPts val="0"/>
              </a:spcAft>
              <a:buSzPts val="17600"/>
              <a:buNone/>
              <a:defRPr sz="17600"/>
            </a:lvl9pPr>
          </a:lstStyle>
          <a:p>
            <a:r>
              <a:t>xx%</a:t>
            </a:r>
          </a:p>
        </p:txBody>
      </p:sp>
      <p:sp>
        <p:nvSpPr>
          <p:cNvPr id="48" name="Google Shape;48;p12"/>
          <p:cNvSpPr txBox="1"/>
          <p:nvPr>
            <p:ph idx="1" type="body"/>
          </p:nvPr>
        </p:nvSpPr>
        <p:spPr>
          <a:xfrm>
            <a:off x="457855" y="4635398"/>
            <a:ext cx="12516000" cy="1912800"/>
          </a:xfrm>
          <a:prstGeom prst="rect">
            <a:avLst/>
          </a:prstGeom>
          <a:noFill/>
          <a:ln>
            <a:noFill/>
          </a:ln>
        </p:spPr>
        <p:txBody>
          <a:bodyPr anchorCtr="0" anchor="t" bIns="134350" lIns="134350" spcFirstLastPara="1" rIns="134350" wrap="square" tIns="134350">
            <a:noAutofit/>
          </a:bodyPr>
          <a:lstStyle>
            <a:lvl1pPr indent="-393700" lvl="0" marL="457200" algn="ctr">
              <a:lnSpc>
                <a:spcPct val="115000"/>
              </a:lnSpc>
              <a:spcBef>
                <a:spcPts val="0"/>
              </a:spcBef>
              <a:spcAft>
                <a:spcPts val="0"/>
              </a:spcAft>
              <a:buSzPts val="2600"/>
              <a:buChar char="●"/>
              <a:defRPr/>
            </a:lvl1pPr>
            <a:lvl2pPr indent="-361950" lvl="1" marL="914400" algn="ctr">
              <a:lnSpc>
                <a:spcPct val="115000"/>
              </a:lnSpc>
              <a:spcBef>
                <a:spcPts val="2400"/>
              </a:spcBef>
              <a:spcAft>
                <a:spcPts val="0"/>
              </a:spcAft>
              <a:buSzPts val="2100"/>
              <a:buChar char="○"/>
              <a:defRPr/>
            </a:lvl2pPr>
            <a:lvl3pPr indent="-361950" lvl="2" marL="1371600" algn="ctr">
              <a:lnSpc>
                <a:spcPct val="115000"/>
              </a:lnSpc>
              <a:spcBef>
                <a:spcPts val="2400"/>
              </a:spcBef>
              <a:spcAft>
                <a:spcPts val="0"/>
              </a:spcAft>
              <a:buSzPts val="2100"/>
              <a:buChar char="■"/>
              <a:defRPr/>
            </a:lvl3pPr>
            <a:lvl4pPr indent="-361950" lvl="3" marL="1828800" algn="ctr">
              <a:lnSpc>
                <a:spcPct val="115000"/>
              </a:lnSpc>
              <a:spcBef>
                <a:spcPts val="2400"/>
              </a:spcBef>
              <a:spcAft>
                <a:spcPts val="0"/>
              </a:spcAft>
              <a:buSzPts val="2100"/>
              <a:buChar char="●"/>
              <a:defRPr/>
            </a:lvl4pPr>
            <a:lvl5pPr indent="-361950" lvl="4" marL="2286000" algn="ctr">
              <a:lnSpc>
                <a:spcPct val="115000"/>
              </a:lnSpc>
              <a:spcBef>
                <a:spcPts val="2400"/>
              </a:spcBef>
              <a:spcAft>
                <a:spcPts val="0"/>
              </a:spcAft>
              <a:buSzPts val="2100"/>
              <a:buChar char="○"/>
              <a:defRPr/>
            </a:lvl5pPr>
            <a:lvl6pPr indent="-361950" lvl="5" marL="2743200" algn="ctr">
              <a:lnSpc>
                <a:spcPct val="115000"/>
              </a:lnSpc>
              <a:spcBef>
                <a:spcPts val="2400"/>
              </a:spcBef>
              <a:spcAft>
                <a:spcPts val="0"/>
              </a:spcAft>
              <a:buSzPts val="2100"/>
              <a:buChar char="■"/>
              <a:defRPr/>
            </a:lvl6pPr>
            <a:lvl7pPr indent="-361950" lvl="6" marL="3200400" algn="ctr">
              <a:lnSpc>
                <a:spcPct val="115000"/>
              </a:lnSpc>
              <a:spcBef>
                <a:spcPts val="2400"/>
              </a:spcBef>
              <a:spcAft>
                <a:spcPts val="0"/>
              </a:spcAft>
              <a:buSzPts val="2100"/>
              <a:buChar char="●"/>
              <a:defRPr/>
            </a:lvl7pPr>
            <a:lvl8pPr indent="-361950" lvl="7" marL="3657600" algn="ctr">
              <a:lnSpc>
                <a:spcPct val="115000"/>
              </a:lnSpc>
              <a:spcBef>
                <a:spcPts val="2400"/>
              </a:spcBef>
              <a:spcAft>
                <a:spcPts val="0"/>
              </a:spcAft>
              <a:buSzPts val="2100"/>
              <a:buChar char="○"/>
              <a:defRPr/>
            </a:lvl8pPr>
            <a:lvl9pPr indent="-361950" lvl="8" marL="4114800" algn="ctr">
              <a:lnSpc>
                <a:spcPct val="115000"/>
              </a:lnSpc>
              <a:spcBef>
                <a:spcPts val="2400"/>
              </a:spcBef>
              <a:spcAft>
                <a:spcPts val="2400"/>
              </a:spcAft>
              <a:buSzPts val="2100"/>
              <a:buChar char="■"/>
              <a:defRPr/>
            </a:lvl9pPr>
          </a:lstStyle>
          <a:p/>
        </p:txBody>
      </p:sp>
      <p:sp>
        <p:nvSpPr>
          <p:cNvPr id="49" name="Google Shape;49;p12"/>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3"/>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1" showMasterSp="0">
  <p:cSld name="10_Custom Layout_1">
    <p:bg>
      <p:bgPr>
        <a:blipFill>
          <a:blip r:embed="rId2">
            <a:alphaModFix/>
          </a:blip>
          <a:stretch>
            <a:fillRect/>
          </a:stretch>
        </a:blipFill>
      </p:bgPr>
    </p:bg>
    <p:spTree>
      <p:nvGrpSpPr>
        <p:cNvPr id="52" name="Shape 52"/>
        <p:cNvGrpSpPr/>
        <p:nvPr/>
      </p:nvGrpSpPr>
      <p:grpSpPr>
        <a:xfrm>
          <a:off x="0" y="0"/>
          <a:ext cx="0" cy="0"/>
          <a:chOff x="0" y="0"/>
          <a:chExt cx="0" cy="0"/>
        </a:xfrm>
      </p:grpSpPr>
      <p:sp>
        <p:nvSpPr>
          <p:cNvPr id="53" name="Google Shape;53;p14"/>
          <p:cNvSpPr/>
          <p:nvPr>
            <p:ph idx="2" type="pic"/>
          </p:nvPr>
        </p:nvSpPr>
        <p:spPr>
          <a:xfrm>
            <a:off x="0" y="0"/>
            <a:ext cx="7972500" cy="7563600"/>
          </a:xfrm>
          <a:prstGeom prst="rect">
            <a:avLst/>
          </a:prstGeom>
          <a:noFill/>
          <a:ln>
            <a:noFill/>
          </a:ln>
        </p:spPr>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457867" y="1094910"/>
            <a:ext cx="12516000" cy="3018300"/>
          </a:xfrm>
          <a:prstGeom prst="rect">
            <a:avLst/>
          </a:prstGeom>
          <a:noFill/>
          <a:ln>
            <a:noFill/>
          </a:ln>
        </p:spPr>
        <p:txBody>
          <a:bodyPr anchorCtr="0" anchor="b" bIns="134350" lIns="134350" spcFirstLastPara="1" rIns="134350" wrap="square" tIns="134350">
            <a:noAutofit/>
          </a:bodyPr>
          <a:lstStyle>
            <a:lvl1pPr lvl="0" algn="ctr">
              <a:lnSpc>
                <a:spcPct val="100000"/>
              </a:lnSpc>
              <a:spcBef>
                <a:spcPts val="0"/>
              </a:spcBef>
              <a:spcAft>
                <a:spcPts val="0"/>
              </a:spcAft>
              <a:buSzPts val="7600"/>
              <a:buNone/>
              <a:defRPr sz="7600"/>
            </a:lvl1pPr>
            <a:lvl2pPr lvl="1" algn="ctr">
              <a:lnSpc>
                <a:spcPct val="100000"/>
              </a:lnSpc>
              <a:spcBef>
                <a:spcPts val="0"/>
              </a:spcBef>
              <a:spcAft>
                <a:spcPts val="0"/>
              </a:spcAft>
              <a:buSzPts val="7600"/>
              <a:buNone/>
              <a:defRPr sz="7600"/>
            </a:lvl2pPr>
            <a:lvl3pPr lvl="2" algn="ctr">
              <a:lnSpc>
                <a:spcPct val="100000"/>
              </a:lnSpc>
              <a:spcBef>
                <a:spcPts val="0"/>
              </a:spcBef>
              <a:spcAft>
                <a:spcPts val="0"/>
              </a:spcAft>
              <a:buSzPts val="7600"/>
              <a:buNone/>
              <a:defRPr sz="7600"/>
            </a:lvl3pPr>
            <a:lvl4pPr lvl="3" algn="ctr">
              <a:lnSpc>
                <a:spcPct val="100000"/>
              </a:lnSpc>
              <a:spcBef>
                <a:spcPts val="0"/>
              </a:spcBef>
              <a:spcAft>
                <a:spcPts val="0"/>
              </a:spcAft>
              <a:buSzPts val="7600"/>
              <a:buNone/>
              <a:defRPr sz="7600"/>
            </a:lvl4pPr>
            <a:lvl5pPr lvl="4" algn="ctr">
              <a:lnSpc>
                <a:spcPct val="100000"/>
              </a:lnSpc>
              <a:spcBef>
                <a:spcPts val="0"/>
              </a:spcBef>
              <a:spcAft>
                <a:spcPts val="0"/>
              </a:spcAft>
              <a:buSzPts val="7600"/>
              <a:buNone/>
              <a:defRPr sz="7600"/>
            </a:lvl5pPr>
            <a:lvl6pPr lvl="5" algn="ctr">
              <a:lnSpc>
                <a:spcPct val="100000"/>
              </a:lnSpc>
              <a:spcBef>
                <a:spcPts val="0"/>
              </a:spcBef>
              <a:spcAft>
                <a:spcPts val="0"/>
              </a:spcAft>
              <a:buSzPts val="7600"/>
              <a:buNone/>
              <a:defRPr sz="7600"/>
            </a:lvl6pPr>
            <a:lvl7pPr lvl="6" algn="ctr">
              <a:lnSpc>
                <a:spcPct val="100000"/>
              </a:lnSpc>
              <a:spcBef>
                <a:spcPts val="0"/>
              </a:spcBef>
              <a:spcAft>
                <a:spcPts val="0"/>
              </a:spcAft>
              <a:buSzPts val="7600"/>
              <a:buNone/>
              <a:defRPr sz="7600"/>
            </a:lvl7pPr>
            <a:lvl8pPr lvl="7" algn="ctr">
              <a:lnSpc>
                <a:spcPct val="100000"/>
              </a:lnSpc>
              <a:spcBef>
                <a:spcPts val="0"/>
              </a:spcBef>
              <a:spcAft>
                <a:spcPts val="0"/>
              </a:spcAft>
              <a:buSzPts val="7600"/>
              <a:buNone/>
              <a:defRPr sz="7600"/>
            </a:lvl8pPr>
            <a:lvl9pPr lvl="8" algn="ctr">
              <a:lnSpc>
                <a:spcPct val="100000"/>
              </a:lnSpc>
              <a:spcBef>
                <a:spcPts val="0"/>
              </a:spcBef>
              <a:spcAft>
                <a:spcPts val="0"/>
              </a:spcAft>
              <a:buSzPts val="7600"/>
              <a:buNone/>
              <a:defRPr sz="7600"/>
            </a:lvl9pPr>
          </a:lstStyle>
          <a:p/>
        </p:txBody>
      </p:sp>
      <p:sp>
        <p:nvSpPr>
          <p:cNvPr id="13" name="Google Shape;13;p3"/>
          <p:cNvSpPr txBox="1"/>
          <p:nvPr>
            <p:ph idx="1" type="subTitle"/>
          </p:nvPr>
        </p:nvSpPr>
        <p:spPr>
          <a:xfrm>
            <a:off x="457855" y="4167627"/>
            <a:ext cx="12516000" cy="1165500"/>
          </a:xfrm>
          <a:prstGeom prst="rect">
            <a:avLst/>
          </a:prstGeom>
          <a:noFill/>
          <a:ln>
            <a:noFill/>
          </a:ln>
        </p:spPr>
        <p:txBody>
          <a:bodyPr anchorCtr="0" anchor="t" bIns="134350" lIns="134350" spcFirstLastPara="1" rIns="134350" wrap="square" tIns="134350">
            <a:noAutofit/>
          </a:bodyPr>
          <a:lstStyle>
            <a:lvl1pPr lvl="0" algn="ctr">
              <a:lnSpc>
                <a:spcPct val="100000"/>
              </a:lnSpc>
              <a:spcBef>
                <a:spcPts val="0"/>
              </a:spcBef>
              <a:spcAft>
                <a:spcPts val="0"/>
              </a:spcAft>
              <a:buSzPts val="4100"/>
              <a:buNone/>
              <a:defRPr sz="4100"/>
            </a:lvl1pPr>
            <a:lvl2pPr lvl="1" algn="ctr">
              <a:lnSpc>
                <a:spcPct val="100000"/>
              </a:lnSpc>
              <a:spcBef>
                <a:spcPts val="0"/>
              </a:spcBef>
              <a:spcAft>
                <a:spcPts val="0"/>
              </a:spcAft>
              <a:buSzPts val="4100"/>
              <a:buNone/>
              <a:defRPr sz="4100"/>
            </a:lvl2pPr>
            <a:lvl3pPr lvl="2" algn="ctr">
              <a:lnSpc>
                <a:spcPct val="100000"/>
              </a:lnSpc>
              <a:spcBef>
                <a:spcPts val="0"/>
              </a:spcBef>
              <a:spcAft>
                <a:spcPts val="0"/>
              </a:spcAft>
              <a:buSzPts val="4100"/>
              <a:buNone/>
              <a:defRPr sz="4100"/>
            </a:lvl3pPr>
            <a:lvl4pPr lvl="3" algn="ctr">
              <a:lnSpc>
                <a:spcPct val="100000"/>
              </a:lnSpc>
              <a:spcBef>
                <a:spcPts val="0"/>
              </a:spcBef>
              <a:spcAft>
                <a:spcPts val="0"/>
              </a:spcAft>
              <a:buSzPts val="4100"/>
              <a:buNone/>
              <a:defRPr sz="4100"/>
            </a:lvl4pPr>
            <a:lvl5pPr lvl="4" algn="ctr">
              <a:lnSpc>
                <a:spcPct val="100000"/>
              </a:lnSpc>
              <a:spcBef>
                <a:spcPts val="0"/>
              </a:spcBef>
              <a:spcAft>
                <a:spcPts val="0"/>
              </a:spcAft>
              <a:buSzPts val="4100"/>
              <a:buNone/>
              <a:defRPr sz="4100"/>
            </a:lvl5pPr>
            <a:lvl6pPr lvl="5" algn="ctr">
              <a:lnSpc>
                <a:spcPct val="100000"/>
              </a:lnSpc>
              <a:spcBef>
                <a:spcPts val="0"/>
              </a:spcBef>
              <a:spcAft>
                <a:spcPts val="0"/>
              </a:spcAft>
              <a:buSzPts val="4100"/>
              <a:buNone/>
              <a:defRPr sz="4100"/>
            </a:lvl6pPr>
            <a:lvl7pPr lvl="6" algn="ctr">
              <a:lnSpc>
                <a:spcPct val="100000"/>
              </a:lnSpc>
              <a:spcBef>
                <a:spcPts val="0"/>
              </a:spcBef>
              <a:spcAft>
                <a:spcPts val="0"/>
              </a:spcAft>
              <a:buSzPts val="4100"/>
              <a:buNone/>
              <a:defRPr sz="4100"/>
            </a:lvl7pPr>
            <a:lvl8pPr lvl="7" algn="ctr">
              <a:lnSpc>
                <a:spcPct val="100000"/>
              </a:lnSpc>
              <a:spcBef>
                <a:spcPts val="0"/>
              </a:spcBef>
              <a:spcAft>
                <a:spcPts val="0"/>
              </a:spcAft>
              <a:buSzPts val="4100"/>
              <a:buNone/>
              <a:defRPr sz="4100"/>
            </a:lvl8pPr>
            <a:lvl9pPr lvl="8" algn="ctr">
              <a:lnSpc>
                <a:spcPct val="100000"/>
              </a:lnSpc>
              <a:spcBef>
                <a:spcPts val="0"/>
              </a:spcBef>
              <a:spcAft>
                <a:spcPts val="0"/>
              </a:spcAft>
              <a:buSzPts val="4100"/>
              <a:buNone/>
              <a:defRPr sz="4100"/>
            </a:lvl9pPr>
          </a:lstStyle>
          <a:p/>
        </p:txBody>
      </p:sp>
      <p:sp>
        <p:nvSpPr>
          <p:cNvPr id="14" name="Google Shape;14;p3"/>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4"/>
          <p:cNvSpPr txBox="1"/>
          <p:nvPr>
            <p:ph type="title"/>
          </p:nvPr>
        </p:nvSpPr>
        <p:spPr>
          <a:xfrm>
            <a:off x="457855" y="3162860"/>
            <a:ext cx="12516000" cy="1237800"/>
          </a:xfrm>
          <a:prstGeom prst="rect">
            <a:avLst/>
          </a:prstGeom>
          <a:noFill/>
          <a:ln>
            <a:noFill/>
          </a:ln>
        </p:spPr>
        <p:txBody>
          <a:bodyPr anchorCtr="0" anchor="ctr" bIns="134350" lIns="134350" spcFirstLastPara="1" rIns="134350" wrap="square" tIns="134350">
            <a:no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17" name="Google Shape;17;p4"/>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5"/>
          <p:cNvSpPr txBox="1"/>
          <p:nvPr>
            <p:ph type="title"/>
          </p:nvPr>
        </p:nvSpPr>
        <p:spPr>
          <a:xfrm>
            <a:off x="457855" y="654416"/>
            <a:ext cx="12516000" cy="842100"/>
          </a:xfrm>
          <a:prstGeom prst="rect">
            <a:avLst/>
          </a:prstGeom>
          <a:noFill/>
          <a:ln>
            <a:noFill/>
          </a:ln>
        </p:spPr>
        <p:txBody>
          <a:bodyPr anchorCtr="0" anchor="t" bIns="134350" lIns="134350" spcFirstLastPara="1" rIns="134350" wrap="square" tIns="134350">
            <a:noAutofit/>
          </a:bodyPr>
          <a:lstStyle>
            <a:lvl1pPr lvl="0" algn="l">
              <a:lnSpc>
                <a:spcPct val="100000"/>
              </a:lnSpc>
              <a:spcBef>
                <a:spcPts val="0"/>
              </a:spcBef>
              <a:spcAft>
                <a:spcPts val="0"/>
              </a:spcAft>
              <a:buSzPts val="4100"/>
              <a:buNone/>
              <a:defRPr/>
            </a:lvl1pPr>
            <a:lvl2pPr lvl="1" algn="l">
              <a:lnSpc>
                <a:spcPct val="100000"/>
              </a:lnSpc>
              <a:spcBef>
                <a:spcPts val="0"/>
              </a:spcBef>
              <a:spcAft>
                <a:spcPts val="0"/>
              </a:spcAft>
              <a:buSzPts val="4100"/>
              <a:buNone/>
              <a:defRPr/>
            </a:lvl2pPr>
            <a:lvl3pPr lvl="2" algn="l">
              <a:lnSpc>
                <a:spcPct val="100000"/>
              </a:lnSpc>
              <a:spcBef>
                <a:spcPts val="0"/>
              </a:spcBef>
              <a:spcAft>
                <a:spcPts val="0"/>
              </a:spcAft>
              <a:buSzPts val="4100"/>
              <a:buNone/>
              <a:defRPr/>
            </a:lvl3pPr>
            <a:lvl4pPr lvl="3" algn="l">
              <a:lnSpc>
                <a:spcPct val="100000"/>
              </a:lnSpc>
              <a:spcBef>
                <a:spcPts val="0"/>
              </a:spcBef>
              <a:spcAft>
                <a:spcPts val="0"/>
              </a:spcAft>
              <a:buSzPts val="4100"/>
              <a:buNone/>
              <a:defRPr/>
            </a:lvl4pPr>
            <a:lvl5pPr lvl="4" algn="l">
              <a:lnSpc>
                <a:spcPct val="100000"/>
              </a:lnSpc>
              <a:spcBef>
                <a:spcPts val="0"/>
              </a:spcBef>
              <a:spcAft>
                <a:spcPts val="0"/>
              </a:spcAft>
              <a:buSzPts val="4100"/>
              <a:buNone/>
              <a:defRPr/>
            </a:lvl5pPr>
            <a:lvl6pPr lvl="5" algn="l">
              <a:lnSpc>
                <a:spcPct val="100000"/>
              </a:lnSpc>
              <a:spcBef>
                <a:spcPts val="0"/>
              </a:spcBef>
              <a:spcAft>
                <a:spcPts val="0"/>
              </a:spcAft>
              <a:buSzPts val="4100"/>
              <a:buNone/>
              <a:defRPr/>
            </a:lvl6pPr>
            <a:lvl7pPr lvl="6" algn="l">
              <a:lnSpc>
                <a:spcPct val="100000"/>
              </a:lnSpc>
              <a:spcBef>
                <a:spcPts val="0"/>
              </a:spcBef>
              <a:spcAft>
                <a:spcPts val="0"/>
              </a:spcAft>
              <a:buSzPts val="4100"/>
              <a:buNone/>
              <a:defRPr/>
            </a:lvl7pPr>
            <a:lvl8pPr lvl="7" algn="l">
              <a:lnSpc>
                <a:spcPct val="100000"/>
              </a:lnSpc>
              <a:spcBef>
                <a:spcPts val="0"/>
              </a:spcBef>
              <a:spcAft>
                <a:spcPts val="0"/>
              </a:spcAft>
              <a:buSzPts val="4100"/>
              <a:buNone/>
              <a:defRPr/>
            </a:lvl8pPr>
            <a:lvl9pPr lvl="8" algn="l">
              <a:lnSpc>
                <a:spcPct val="100000"/>
              </a:lnSpc>
              <a:spcBef>
                <a:spcPts val="0"/>
              </a:spcBef>
              <a:spcAft>
                <a:spcPts val="0"/>
              </a:spcAft>
              <a:buSzPts val="4100"/>
              <a:buNone/>
              <a:defRPr/>
            </a:lvl9pPr>
          </a:lstStyle>
          <a:p/>
        </p:txBody>
      </p:sp>
      <p:sp>
        <p:nvSpPr>
          <p:cNvPr id="20" name="Google Shape;20;p5"/>
          <p:cNvSpPr txBox="1"/>
          <p:nvPr>
            <p:ph idx="1" type="body"/>
          </p:nvPr>
        </p:nvSpPr>
        <p:spPr>
          <a:xfrm>
            <a:off x="457855" y="1694733"/>
            <a:ext cx="12516000" cy="5023800"/>
          </a:xfrm>
          <a:prstGeom prst="rect">
            <a:avLst/>
          </a:prstGeom>
          <a:noFill/>
          <a:ln>
            <a:noFill/>
          </a:ln>
        </p:spPr>
        <p:txBody>
          <a:bodyPr anchorCtr="0" anchor="t" bIns="134350" lIns="134350" spcFirstLastPara="1" rIns="134350" wrap="square" tIns="134350">
            <a:noAutofit/>
          </a:bodyPr>
          <a:lstStyle>
            <a:lvl1pPr indent="-393700" lvl="0" marL="457200" algn="l">
              <a:lnSpc>
                <a:spcPct val="115000"/>
              </a:lnSpc>
              <a:spcBef>
                <a:spcPts val="0"/>
              </a:spcBef>
              <a:spcAft>
                <a:spcPts val="0"/>
              </a:spcAft>
              <a:buSzPts val="2600"/>
              <a:buChar char="●"/>
              <a:defRPr/>
            </a:lvl1pPr>
            <a:lvl2pPr indent="-361950" lvl="1" marL="914400" algn="l">
              <a:lnSpc>
                <a:spcPct val="115000"/>
              </a:lnSpc>
              <a:spcBef>
                <a:spcPts val="2400"/>
              </a:spcBef>
              <a:spcAft>
                <a:spcPts val="0"/>
              </a:spcAft>
              <a:buSzPts val="2100"/>
              <a:buChar char="○"/>
              <a:defRPr/>
            </a:lvl2pPr>
            <a:lvl3pPr indent="-361950" lvl="2" marL="1371600" algn="l">
              <a:lnSpc>
                <a:spcPct val="115000"/>
              </a:lnSpc>
              <a:spcBef>
                <a:spcPts val="2400"/>
              </a:spcBef>
              <a:spcAft>
                <a:spcPts val="0"/>
              </a:spcAft>
              <a:buSzPts val="2100"/>
              <a:buChar char="■"/>
              <a:defRPr/>
            </a:lvl3pPr>
            <a:lvl4pPr indent="-361950" lvl="3" marL="1828800" algn="l">
              <a:lnSpc>
                <a:spcPct val="115000"/>
              </a:lnSpc>
              <a:spcBef>
                <a:spcPts val="2400"/>
              </a:spcBef>
              <a:spcAft>
                <a:spcPts val="0"/>
              </a:spcAft>
              <a:buSzPts val="2100"/>
              <a:buChar char="●"/>
              <a:defRPr/>
            </a:lvl4pPr>
            <a:lvl5pPr indent="-361950" lvl="4" marL="2286000" algn="l">
              <a:lnSpc>
                <a:spcPct val="115000"/>
              </a:lnSpc>
              <a:spcBef>
                <a:spcPts val="2400"/>
              </a:spcBef>
              <a:spcAft>
                <a:spcPts val="0"/>
              </a:spcAft>
              <a:buSzPts val="2100"/>
              <a:buChar char="○"/>
              <a:defRPr/>
            </a:lvl5pPr>
            <a:lvl6pPr indent="-361950" lvl="5" marL="2743200" algn="l">
              <a:lnSpc>
                <a:spcPct val="115000"/>
              </a:lnSpc>
              <a:spcBef>
                <a:spcPts val="2400"/>
              </a:spcBef>
              <a:spcAft>
                <a:spcPts val="0"/>
              </a:spcAft>
              <a:buSzPts val="2100"/>
              <a:buChar char="■"/>
              <a:defRPr/>
            </a:lvl6pPr>
            <a:lvl7pPr indent="-361950" lvl="6" marL="3200400" algn="l">
              <a:lnSpc>
                <a:spcPct val="115000"/>
              </a:lnSpc>
              <a:spcBef>
                <a:spcPts val="2400"/>
              </a:spcBef>
              <a:spcAft>
                <a:spcPts val="0"/>
              </a:spcAft>
              <a:buSzPts val="2100"/>
              <a:buChar char="●"/>
              <a:defRPr/>
            </a:lvl7pPr>
            <a:lvl8pPr indent="-361950" lvl="7" marL="3657600" algn="l">
              <a:lnSpc>
                <a:spcPct val="115000"/>
              </a:lnSpc>
              <a:spcBef>
                <a:spcPts val="2400"/>
              </a:spcBef>
              <a:spcAft>
                <a:spcPts val="0"/>
              </a:spcAft>
              <a:buSzPts val="2100"/>
              <a:buChar char="○"/>
              <a:defRPr/>
            </a:lvl8pPr>
            <a:lvl9pPr indent="-361950" lvl="8" marL="4114800" algn="l">
              <a:lnSpc>
                <a:spcPct val="115000"/>
              </a:lnSpc>
              <a:spcBef>
                <a:spcPts val="2400"/>
              </a:spcBef>
              <a:spcAft>
                <a:spcPts val="2400"/>
              </a:spcAft>
              <a:buSzPts val="2100"/>
              <a:buChar char="■"/>
              <a:defRPr/>
            </a:lvl9pPr>
          </a:lstStyle>
          <a:p/>
        </p:txBody>
      </p:sp>
      <p:sp>
        <p:nvSpPr>
          <p:cNvPr id="21" name="Google Shape;21;p5"/>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6"/>
          <p:cNvSpPr txBox="1"/>
          <p:nvPr>
            <p:ph type="title"/>
          </p:nvPr>
        </p:nvSpPr>
        <p:spPr>
          <a:xfrm>
            <a:off x="457855" y="654416"/>
            <a:ext cx="12516000" cy="842100"/>
          </a:xfrm>
          <a:prstGeom prst="rect">
            <a:avLst/>
          </a:prstGeom>
          <a:noFill/>
          <a:ln>
            <a:noFill/>
          </a:ln>
        </p:spPr>
        <p:txBody>
          <a:bodyPr anchorCtr="0" anchor="t" bIns="134350" lIns="134350" spcFirstLastPara="1" rIns="134350" wrap="square" tIns="134350">
            <a:noAutofit/>
          </a:bodyPr>
          <a:lstStyle>
            <a:lvl1pPr lvl="0" algn="l">
              <a:lnSpc>
                <a:spcPct val="100000"/>
              </a:lnSpc>
              <a:spcBef>
                <a:spcPts val="0"/>
              </a:spcBef>
              <a:spcAft>
                <a:spcPts val="0"/>
              </a:spcAft>
              <a:buSzPts val="4100"/>
              <a:buNone/>
              <a:defRPr/>
            </a:lvl1pPr>
            <a:lvl2pPr lvl="1" algn="l">
              <a:lnSpc>
                <a:spcPct val="100000"/>
              </a:lnSpc>
              <a:spcBef>
                <a:spcPts val="0"/>
              </a:spcBef>
              <a:spcAft>
                <a:spcPts val="0"/>
              </a:spcAft>
              <a:buSzPts val="4100"/>
              <a:buNone/>
              <a:defRPr/>
            </a:lvl2pPr>
            <a:lvl3pPr lvl="2" algn="l">
              <a:lnSpc>
                <a:spcPct val="100000"/>
              </a:lnSpc>
              <a:spcBef>
                <a:spcPts val="0"/>
              </a:spcBef>
              <a:spcAft>
                <a:spcPts val="0"/>
              </a:spcAft>
              <a:buSzPts val="4100"/>
              <a:buNone/>
              <a:defRPr/>
            </a:lvl3pPr>
            <a:lvl4pPr lvl="3" algn="l">
              <a:lnSpc>
                <a:spcPct val="100000"/>
              </a:lnSpc>
              <a:spcBef>
                <a:spcPts val="0"/>
              </a:spcBef>
              <a:spcAft>
                <a:spcPts val="0"/>
              </a:spcAft>
              <a:buSzPts val="4100"/>
              <a:buNone/>
              <a:defRPr/>
            </a:lvl4pPr>
            <a:lvl5pPr lvl="4" algn="l">
              <a:lnSpc>
                <a:spcPct val="100000"/>
              </a:lnSpc>
              <a:spcBef>
                <a:spcPts val="0"/>
              </a:spcBef>
              <a:spcAft>
                <a:spcPts val="0"/>
              </a:spcAft>
              <a:buSzPts val="4100"/>
              <a:buNone/>
              <a:defRPr/>
            </a:lvl5pPr>
            <a:lvl6pPr lvl="5" algn="l">
              <a:lnSpc>
                <a:spcPct val="100000"/>
              </a:lnSpc>
              <a:spcBef>
                <a:spcPts val="0"/>
              </a:spcBef>
              <a:spcAft>
                <a:spcPts val="0"/>
              </a:spcAft>
              <a:buSzPts val="4100"/>
              <a:buNone/>
              <a:defRPr/>
            </a:lvl6pPr>
            <a:lvl7pPr lvl="6" algn="l">
              <a:lnSpc>
                <a:spcPct val="100000"/>
              </a:lnSpc>
              <a:spcBef>
                <a:spcPts val="0"/>
              </a:spcBef>
              <a:spcAft>
                <a:spcPts val="0"/>
              </a:spcAft>
              <a:buSzPts val="4100"/>
              <a:buNone/>
              <a:defRPr/>
            </a:lvl7pPr>
            <a:lvl8pPr lvl="7" algn="l">
              <a:lnSpc>
                <a:spcPct val="100000"/>
              </a:lnSpc>
              <a:spcBef>
                <a:spcPts val="0"/>
              </a:spcBef>
              <a:spcAft>
                <a:spcPts val="0"/>
              </a:spcAft>
              <a:buSzPts val="4100"/>
              <a:buNone/>
              <a:defRPr/>
            </a:lvl8pPr>
            <a:lvl9pPr lvl="8" algn="l">
              <a:lnSpc>
                <a:spcPct val="100000"/>
              </a:lnSpc>
              <a:spcBef>
                <a:spcPts val="0"/>
              </a:spcBef>
              <a:spcAft>
                <a:spcPts val="0"/>
              </a:spcAft>
              <a:buSzPts val="4100"/>
              <a:buNone/>
              <a:defRPr/>
            </a:lvl9pPr>
          </a:lstStyle>
          <a:p/>
        </p:txBody>
      </p:sp>
      <p:sp>
        <p:nvSpPr>
          <p:cNvPr id="24" name="Google Shape;24;p6"/>
          <p:cNvSpPr txBox="1"/>
          <p:nvPr>
            <p:ph idx="1" type="body"/>
          </p:nvPr>
        </p:nvSpPr>
        <p:spPr>
          <a:xfrm>
            <a:off x="457855" y="1694733"/>
            <a:ext cx="5875500" cy="5023800"/>
          </a:xfrm>
          <a:prstGeom prst="rect">
            <a:avLst/>
          </a:prstGeom>
          <a:noFill/>
          <a:ln>
            <a:noFill/>
          </a:ln>
        </p:spPr>
        <p:txBody>
          <a:bodyPr anchorCtr="0" anchor="t" bIns="134350" lIns="134350" spcFirstLastPara="1" rIns="134350" wrap="square" tIns="134350">
            <a:noAutofit/>
          </a:bodyPr>
          <a:lstStyle>
            <a:lvl1pPr indent="-361950" lvl="0" marL="457200" algn="l">
              <a:lnSpc>
                <a:spcPct val="115000"/>
              </a:lnSpc>
              <a:spcBef>
                <a:spcPts val="0"/>
              </a:spcBef>
              <a:spcAft>
                <a:spcPts val="0"/>
              </a:spcAft>
              <a:buSzPts val="2100"/>
              <a:buChar char="●"/>
              <a:defRPr sz="2100"/>
            </a:lvl1pPr>
            <a:lvl2pPr indent="-342900" lvl="1" marL="914400" algn="l">
              <a:lnSpc>
                <a:spcPct val="115000"/>
              </a:lnSpc>
              <a:spcBef>
                <a:spcPts val="2400"/>
              </a:spcBef>
              <a:spcAft>
                <a:spcPts val="0"/>
              </a:spcAft>
              <a:buSzPts val="1800"/>
              <a:buChar char="○"/>
              <a:defRPr sz="1800"/>
            </a:lvl2pPr>
            <a:lvl3pPr indent="-342900" lvl="2" marL="1371600" algn="l">
              <a:lnSpc>
                <a:spcPct val="115000"/>
              </a:lnSpc>
              <a:spcBef>
                <a:spcPts val="2400"/>
              </a:spcBef>
              <a:spcAft>
                <a:spcPts val="0"/>
              </a:spcAft>
              <a:buSzPts val="1800"/>
              <a:buChar char="■"/>
              <a:defRPr sz="1800"/>
            </a:lvl3pPr>
            <a:lvl4pPr indent="-342900" lvl="3" marL="1828800" algn="l">
              <a:lnSpc>
                <a:spcPct val="115000"/>
              </a:lnSpc>
              <a:spcBef>
                <a:spcPts val="2400"/>
              </a:spcBef>
              <a:spcAft>
                <a:spcPts val="0"/>
              </a:spcAft>
              <a:buSzPts val="1800"/>
              <a:buChar char="●"/>
              <a:defRPr sz="1800"/>
            </a:lvl4pPr>
            <a:lvl5pPr indent="-342900" lvl="4" marL="2286000" algn="l">
              <a:lnSpc>
                <a:spcPct val="115000"/>
              </a:lnSpc>
              <a:spcBef>
                <a:spcPts val="2400"/>
              </a:spcBef>
              <a:spcAft>
                <a:spcPts val="0"/>
              </a:spcAft>
              <a:buSzPts val="1800"/>
              <a:buChar char="○"/>
              <a:defRPr sz="1800"/>
            </a:lvl5pPr>
            <a:lvl6pPr indent="-342900" lvl="5" marL="2743200" algn="l">
              <a:lnSpc>
                <a:spcPct val="115000"/>
              </a:lnSpc>
              <a:spcBef>
                <a:spcPts val="2400"/>
              </a:spcBef>
              <a:spcAft>
                <a:spcPts val="0"/>
              </a:spcAft>
              <a:buSzPts val="1800"/>
              <a:buChar char="■"/>
              <a:defRPr sz="1800"/>
            </a:lvl6pPr>
            <a:lvl7pPr indent="-342900" lvl="6" marL="3200400" algn="l">
              <a:lnSpc>
                <a:spcPct val="115000"/>
              </a:lnSpc>
              <a:spcBef>
                <a:spcPts val="2400"/>
              </a:spcBef>
              <a:spcAft>
                <a:spcPts val="0"/>
              </a:spcAft>
              <a:buSzPts val="1800"/>
              <a:buChar char="●"/>
              <a:defRPr sz="1800"/>
            </a:lvl7pPr>
            <a:lvl8pPr indent="-342900" lvl="7" marL="3657600" algn="l">
              <a:lnSpc>
                <a:spcPct val="115000"/>
              </a:lnSpc>
              <a:spcBef>
                <a:spcPts val="2400"/>
              </a:spcBef>
              <a:spcAft>
                <a:spcPts val="0"/>
              </a:spcAft>
              <a:buSzPts val="1800"/>
              <a:buChar char="○"/>
              <a:defRPr sz="1800"/>
            </a:lvl8pPr>
            <a:lvl9pPr indent="-342900" lvl="8" marL="4114800" algn="l">
              <a:lnSpc>
                <a:spcPct val="115000"/>
              </a:lnSpc>
              <a:spcBef>
                <a:spcPts val="2400"/>
              </a:spcBef>
              <a:spcAft>
                <a:spcPts val="2400"/>
              </a:spcAft>
              <a:buSzPts val="1800"/>
              <a:buChar char="■"/>
              <a:defRPr sz="1800"/>
            </a:lvl9pPr>
          </a:lstStyle>
          <a:p/>
        </p:txBody>
      </p:sp>
      <p:sp>
        <p:nvSpPr>
          <p:cNvPr id="25" name="Google Shape;25;p6"/>
          <p:cNvSpPr txBox="1"/>
          <p:nvPr>
            <p:ph idx="2" type="body"/>
          </p:nvPr>
        </p:nvSpPr>
        <p:spPr>
          <a:xfrm>
            <a:off x="7098301" y="1694733"/>
            <a:ext cx="5875500" cy="5023800"/>
          </a:xfrm>
          <a:prstGeom prst="rect">
            <a:avLst/>
          </a:prstGeom>
          <a:noFill/>
          <a:ln>
            <a:noFill/>
          </a:ln>
        </p:spPr>
        <p:txBody>
          <a:bodyPr anchorCtr="0" anchor="t" bIns="134350" lIns="134350" spcFirstLastPara="1" rIns="134350" wrap="square" tIns="134350">
            <a:noAutofit/>
          </a:bodyPr>
          <a:lstStyle>
            <a:lvl1pPr indent="-361950" lvl="0" marL="457200" algn="l">
              <a:lnSpc>
                <a:spcPct val="115000"/>
              </a:lnSpc>
              <a:spcBef>
                <a:spcPts val="0"/>
              </a:spcBef>
              <a:spcAft>
                <a:spcPts val="0"/>
              </a:spcAft>
              <a:buSzPts val="2100"/>
              <a:buChar char="●"/>
              <a:defRPr sz="2100"/>
            </a:lvl1pPr>
            <a:lvl2pPr indent="-342900" lvl="1" marL="914400" algn="l">
              <a:lnSpc>
                <a:spcPct val="115000"/>
              </a:lnSpc>
              <a:spcBef>
                <a:spcPts val="2400"/>
              </a:spcBef>
              <a:spcAft>
                <a:spcPts val="0"/>
              </a:spcAft>
              <a:buSzPts val="1800"/>
              <a:buChar char="○"/>
              <a:defRPr sz="1800"/>
            </a:lvl2pPr>
            <a:lvl3pPr indent="-342900" lvl="2" marL="1371600" algn="l">
              <a:lnSpc>
                <a:spcPct val="115000"/>
              </a:lnSpc>
              <a:spcBef>
                <a:spcPts val="2400"/>
              </a:spcBef>
              <a:spcAft>
                <a:spcPts val="0"/>
              </a:spcAft>
              <a:buSzPts val="1800"/>
              <a:buChar char="■"/>
              <a:defRPr sz="1800"/>
            </a:lvl3pPr>
            <a:lvl4pPr indent="-342900" lvl="3" marL="1828800" algn="l">
              <a:lnSpc>
                <a:spcPct val="115000"/>
              </a:lnSpc>
              <a:spcBef>
                <a:spcPts val="2400"/>
              </a:spcBef>
              <a:spcAft>
                <a:spcPts val="0"/>
              </a:spcAft>
              <a:buSzPts val="1800"/>
              <a:buChar char="●"/>
              <a:defRPr sz="1800"/>
            </a:lvl4pPr>
            <a:lvl5pPr indent="-342900" lvl="4" marL="2286000" algn="l">
              <a:lnSpc>
                <a:spcPct val="115000"/>
              </a:lnSpc>
              <a:spcBef>
                <a:spcPts val="2400"/>
              </a:spcBef>
              <a:spcAft>
                <a:spcPts val="0"/>
              </a:spcAft>
              <a:buSzPts val="1800"/>
              <a:buChar char="○"/>
              <a:defRPr sz="1800"/>
            </a:lvl5pPr>
            <a:lvl6pPr indent="-342900" lvl="5" marL="2743200" algn="l">
              <a:lnSpc>
                <a:spcPct val="115000"/>
              </a:lnSpc>
              <a:spcBef>
                <a:spcPts val="2400"/>
              </a:spcBef>
              <a:spcAft>
                <a:spcPts val="0"/>
              </a:spcAft>
              <a:buSzPts val="1800"/>
              <a:buChar char="■"/>
              <a:defRPr sz="1800"/>
            </a:lvl6pPr>
            <a:lvl7pPr indent="-342900" lvl="6" marL="3200400" algn="l">
              <a:lnSpc>
                <a:spcPct val="115000"/>
              </a:lnSpc>
              <a:spcBef>
                <a:spcPts val="2400"/>
              </a:spcBef>
              <a:spcAft>
                <a:spcPts val="0"/>
              </a:spcAft>
              <a:buSzPts val="1800"/>
              <a:buChar char="●"/>
              <a:defRPr sz="1800"/>
            </a:lvl7pPr>
            <a:lvl8pPr indent="-342900" lvl="7" marL="3657600" algn="l">
              <a:lnSpc>
                <a:spcPct val="115000"/>
              </a:lnSpc>
              <a:spcBef>
                <a:spcPts val="2400"/>
              </a:spcBef>
              <a:spcAft>
                <a:spcPts val="0"/>
              </a:spcAft>
              <a:buSzPts val="1800"/>
              <a:buChar char="○"/>
              <a:defRPr sz="1800"/>
            </a:lvl8pPr>
            <a:lvl9pPr indent="-342900" lvl="8" marL="4114800" algn="l">
              <a:lnSpc>
                <a:spcPct val="115000"/>
              </a:lnSpc>
              <a:spcBef>
                <a:spcPts val="2400"/>
              </a:spcBef>
              <a:spcAft>
                <a:spcPts val="2400"/>
              </a:spcAft>
              <a:buSzPts val="1800"/>
              <a:buChar char="■"/>
              <a:defRPr sz="1800"/>
            </a:lvl9pPr>
          </a:lstStyle>
          <a:p/>
        </p:txBody>
      </p:sp>
      <p:sp>
        <p:nvSpPr>
          <p:cNvPr id="26" name="Google Shape;26;p6"/>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7"/>
          <p:cNvSpPr txBox="1"/>
          <p:nvPr>
            <p:ph type="title"/>
          </p:nvPr>
        </p:nvSpPr>
        <p:spPr>
          <a:xfrm>
            <a:off x="457855" y="654416"/>
            <a:ext cx="12516000" cy="842100"/>
          </a:xfrm>
          <a:prstGeom prst="rect">
            <a:avLst/>
          </a:prstGeom>
          <a:noFill/>
          <a:ln>
            <a:noFill/>
          </a:ln>
        </p:spPr>
        <p:txBody>
          <a:bodyPr anchorCtr="0" anchor="t" bIns="134350" lIns="134350" spcFirstLastPara="1" rIns="134350" wrap="square" tIns="134350">
            <a:noAutofit/>
          </a:bodyPr>
          <a:lstStyle>
            <a:lvl1pPr lvl="0" algn="l">
              <a:lnSpc>
                <a:spcPct val="100000"/>
              </a:lnSpc>
              <a:spcBef>
                <a:spcPts val="0"/>
              </a:spcBef>
              <a:spcAft>
                <a:spcPts val="0"/>
              </a:spcAft>
              <a:buSzPts val="4100"/>
              <a:buNone/>
              <a:defRPr/>
            </a:lvl1pPr>
            <a:lvl2pPr lvl="1" algn="l">
              <a:lnSpc>
                <a:spcPct val="100000"/>
              </a:lnSpc>
              <a:spcBef>
                <a:spcPts val="0"/>
              </a:spcBef>
              <a:spcAft>
                <a:spcPts val="0"/>
              </a:spcAft>
              <a:buSzPts val="4100"/>
              <a:buNone/>
              <a:defRPr/>
            </a:lvl2pPr>
            <a:lvl3pPr lvl="2" algn="l">
              <a:lnSpc>
                <a:spcPct val="100000"/>
              </a:lnSpc>
              <a:spcBef>
                <a:spcPts val="0"/>
              </a:spcBef>
              <a:spcAft>
                <a:spcPts val="0"/>
              </a:spcAft>
              <a:buSzPts val="4100"/>
              <a:buNone/>
              <a:defRPr/>
            </a:lvl3pPr>
            <a:lvl4pPr lvl="3" algn="l">
              <a:lnSpc>
                <a:spcPct val="100000"/>
              </a:lnSpc>
              <a:spcBef>
                <a:spcPts val="0"/>
              </a:spcBef>
              <a:spcAft>
                <a:spcPts val="0"/>
              </a:spcAft>
              <a:buSzPts val="4100"/>
              <a:buNone/>
              <a:defRPr/>
            </a:lvl4pPr>
            <a:lvl5pPr lvl="4" algn="l">
              <a:lnSpc>
                <a:spcPct val="100000"/>
              </a:lnSpc>
              <a:spcBef>
                <a:spcPts val="0"/>
              </a:spcBef>
              <a:spcAft>
                <a:spcPts val="0"/>
              </a:spcAft>
              <a:buSzPts val="4100"/>
              <a:buNone/>
              <a:defRPr/>
            </a:lvl5pPr>
            <a:lvl6pPr lvl="5" algn="l">
              <a:lnSpc>
                <a:spcPct val="100000"/>
              </a:lnSpc>
              <a:spcBef>
                <a:spcPts val="0"/>
              </a:spcBef>
              <a:spcAft>
                <a:spcPts val="0"/>
              </a:spcAft>
              <a:buSzPts val="4100"/>
              <a:buNone/>
              <a:defRPr/>
            </a:lvl6pPr>
            <a:lvl7pPr lvl="6" algn="l">
              <a:lnSpc>
                <a:spcPct val="100000"/>
              </a:lnSpc>
              <a:spcBef>
                <a:spcPts val="0"/>
              </a:spcBef>
              <a:spcAft>
                <a:spcPts val="0"/>
              </a:spcAft>
              <a:buSzPts val="4100"/>
              <a:buNone/>
              <a:defRPr/>
            </a:lvl7pPr>
            <a:lvl8pPr lvl="7" algn="l">
              <a:lnSpc>
                <a:spcPct val="100000"/>
              </a:lnSpc>
              <a:spcBef>
                <a:spcPts val="0"/>
              </a:spcBef>
              <a:spcAft>
                <a:spcPts val="0"/>
              </a:spcAft>
              <a:buSzPts val="4100"/>
              <a:buNone/>
              <a:defRPr/>
            </a:lvl8pPr>
            <a:lvl9pPr lvl="8" algn="l">
              <a:lnSpc>
                <a:spcPct val="100000"/>
              </a:lnSpc>
              <a:spcBef>
                <a:spcPts val="0"/>
              </a:spcBef>
              <a:spcAft>
                <a:spcPts val="0"/>
              </a:spcAft>
              <a:buSzPts val="4100"/>
              <a:buNone/>
              <a:defRPr/>
            </a:lvl9pPr>
          </a:lstStyle>
          <a:p/>
        </p:txBody>
      </p:sp>
      <p:sp>
        <p:nvSpPr>
          <p:cNvPr id="29" name="Google Shape;29;p7"/>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8"/>
          <p:cNvSpPr txBox="1"/>
          <p:nvPr>
            <p:ph type="title"/>
          </p:nvPr>
        </p:nvSpPr>
        <p:spPr>
          <a:xfrm>
            <a:off x="457855" y="817019"/>
            <a:ext cx="4124700" cy="1111200"/>
          </a:xfrm>
          <a:prstGeom prst="rect">
            <a:avLst/>
          </a:prstGeom>
          <a:noFill/>
          <a:ln>
            <a:noFill/>
          </a:ln>
        </p:spPr>
        <p:txBody>
          <a:bodyPr anchorCtr="0" anchor="b" bIns="134350" lIns="134350" spcFirstLastPara="1" rIns="134350" wrap="square" tIns="134350">
            <a:no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32" name="Google Shape;32;p8"/>
          <p:cNvSpPr txBox="1"/>
          <p:nvPr>
            <p:ph idx="1" type="body"/>
          </p:nvPr>
        </p:nvSpPr>
        <p:spPr>
          <a:xfrm>
            <a:off x="457855" y="2043429"/>
            <a:ext cx="4124700" cy="4675500"/>
          </a:xfrm>
          <a:prstGeom prst="rect">
            <a:avLst/>
          </a:prstGeom>
          <a:noFill/>
          <a:ln>
            <a:noFill/>
          </a:ln>
        </p:spPr>
        <p:txBody>
          <a:bodyPr anchorCtr="0" anchor="t" bIns="134350" lIns="134350" spcFirstLastPara="1" rIns="134350" wrap="square" tIns="13435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2400"/>
              </a:spcBef>
              <a:spcAft>
                <a:spcPts val="0"/>
              </a:spcAft>
              <a:buSzPts val="1800"/>
              <a:buChar char="○"/>
              <a:defRPr sz="1800"/>
            </a:lvl2pPr>
            <a:lvl3pPr indent="-342900" lvl="2" marL="1371600" algn="l">
              <a:lnSpc>
                <a:spcPct val="115000"/>
              </a:lnSpc>
              <a:spcBef>
                <a:spcPts val="2400"/>
              </a:spcBef>
              <a:spcAft>
                <a:spcPts val="0"/>
              </a:spcAft>
              <a:buSzPts val="1800"/>
              <a:buChar char="■"/>
              <a:defRPr sz="1800"/>
            </a:lvl3pPr>
            <a:lvl4pPr indent="-342900" lvl="3" marL="1828800" algn="l">
              <a:lnSpc>
                <a:spcPct val="115000"/>
              </a:lnSpc>
              <a:spcBef>
                <a:spcPts val="2400"/>
              </a:spcBef>
              <a:spcAft>
                <a:spcPts val="0"/>
              </a:spcAft>
              <a:buSzPts val="1800"/>
              <a:buChar char="●"/>
              <a:defRPr sz="1800"/>
            </a:lvl4pPr>
            <a:lvl5pPr indent="-342900" lvl="4" marL="2286000" algn="l">
              <a:lnSpc>
                <a:spcPct val="115000"/>
              </a:lnSpc>
              <a:spcBef>
                <a:spcPts val="2400"/>
              </a:spcBef>
              <a:spcAft>
                <a:spcPts val="0"/>
              </a:spcAft>
              <a:buSzPts val="1800"/>
              <a:buChar char="○"/>
              <a:defRPr sz="1800"/>
            </a:lvl5pPr>
            <a:lvl6pPr indent="-342900" lvl="5" marL="2743200" algn="l">
              <a:lnSpc>
                <a:spcPct val="115000"/>
              </a:lnSpc>
              <a:spcBef>
                <a:spcPts val="2400"/>
              </a:spcBef>
              <a:spcAft>
                <a:spcPts val="0"/>
              </a:spcAft>
              <a:buSzPts val="1800"/>
              <a:buChar char="■"/>
              <a:defRPr sz="1800"/>
            </a:lvl6pPr>
            <a:lvl7pPr indent="-342900" lvl="6" marL="3200400" algn="l">
              <a:lnSpc>
                <a:spcPct val="115000"/>
              </a:lnSpc>
              <a:spcBef>
                <a:spcPts val="2400"/>
              </a:spcBef>
              <a:spcAft>
                <a:spcPts val="0"/>
              </a:spcAft>
              <a:buSzPts val="1800"/>
              <a:buChar char="●"/>
              <a:defRPr sz="1800"/>
            </a:lvl7pPr>
            <a:lvl8pPr indent="-342900" lvl="7" marL="3657600" algn="l">
              <a:lnSpc>
                <a:spcPct val="115000"/>
              </a:lnSpc>
              <a:spcBef>
                <a:spcPts val="2400"/>
              </a:spcBef>
              <a:spcAft>
                <a:spcPts val="0"/>
              </a:spcAft>
              <a:buSzPts val="1800"/>
              <a:buChar char="○"/>
              <a:defRPr sz="1800"/>
            </a:lvl8pPr>
            <a:lvl9pPr indent="-342900" lvl="8" marL="4114800" algn="l">
              <a:lnSpc>
                <a:spcPct val="115000"/>
              </a:lnSpc>
              <a:spcBef>
                <a:spcPts val="2400"/>
              </a:spcBef>
              <a:spcAft>
                <a:spcPts val="2400"/>
              </a:spcAft>
              <a:buSzPts val="1800"/>
              <a:buChar char="■"/>
              <a:defRPr sz="1800"/>
            </a:lvl9pPr>
          </a:lstStyle>
          <a:p/>
        </p:txBody>
      </p:sp>
      <p:sp>
        <p:nvSpPr>
          <p:cNvPr id="33" name="Google Shape;33;p8"/>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9"/>
          <p:cNvSpPr txBox="1"/>
          <p:nvPr>
            <p:ph type="title"/>
          </p:nvPr>
        </p:nvSpPr>
        <p:spPr>
          <a:xfrm>
            <a:off x="720127" y="661953"/>
            <a:ext cx="9353700" cy="6015600"/>
          </a:xfrm>
          <a:prstGeom prst="rect">
            <a:avLst/>
          </a:prstGeom>
          <a:noFill/>
          <a:ln>
            <a:noFill/>
          </a:ln>
        </p:spPr>
        <p:txBody>
          <a:bodyPr anchorCtr="0" anchor="ctr" bIns="134350" lIns="134350" spcFirstLastPara="1" rIns="134350" wrap="square" tIns="134350">
            <a:noAutofit/>
          </a:bodyPr>
          <a:lstStyle>
            <a:lvl1pPr lvl="0" algn="l">
              <a:lnSpc>
                <a:spcPct val="100000"/>
              </a:lnSpc>
              <a:spcBef>
                <a:spcPts val="0"/>
              </a:spcBef>
              <a:spcAft>
                <a:spcPts val="0"/>
              </a:spcAft>
              <a:buSzPts val="7100"/>
              <a:buNone/>
              <a:defRPr sz="7100"/>
            </a:lvl1pPr>
            <a:lvl2pPr lvl="1" algn="l">
              <a:lnSpc>
                <a:spcPct val="100000"/>
              </a:lnSpc>
              <a:spcBef>
                <a:spcPts val="0"/>
              </a:spcBef>
              <a:spcAft>
                <a:spcPts val="0"/>
              </a:spcAft>
              <a:buSzPts val="7100"/>
              <a:buNone/>
              <a:defRPr sz="7100"/>
            </a:lvl2pPr>
            <a:lvl3pPr lvl="2" algn="l">
              <a:lnSpc>
                <a:spcPct val="100000"/>
              </a:lnSpc>
              <a:spcBef>
                <a:spcPts val="0"/>
              </a:spcBef>
              <a:spcAft>
                <a:spcPts val="0"/>
              </a:spcAft>
              <a:buSzPts val="7100"/>
              <a:buNone/>
              <a:defRPr sz="7100"/>
            </a:lvl3pPr>
            <a:lvl4pPr lvl="3" algn="l">
              <a:lnSpc>
                <a:spcPct val="100000"/>
              </a:lnSpc>
              <a:spcBef>
                <a:spcPts val="0"/>
              </a:spcBef>
              <a:spcAft>
                <a:spcPts val="0"/>
              </a:spcAft>
              <a:buSzPts val="7100"/>
              <a:buNone/>
              <a:defRPr sz="7100"/>
            </a:lvl4pPr>
            <a:lvl5pPr lvl="4" algn="l">
              <a:lnSpc>
                <a:spcPct val="100000"/>
              </a:lnSpc>
              <a:spcBef>
                <a:spcPts val="0"/>
              </a:spcBef>
              <a:spcAft>
                <a:spcPts val="0"/>
              </a:spcAft>
              <a:buSzPts val="7100"/>
              <a:buNone/>
              <a:defRPr sz="7100"/>
            </a:lvl5pPr>
            <a:lvl6pPr lvl="5" algn="l">
              <a:lnSpc>
                <a:spcPct val="100000"/>
              </a:lnSpc>
              <a:spcBef>
                <a:spcPts val="0"/>
              </a:spcBef>
              <a:spcAft>
                <a:spcPts val="0"/>
              </a:spcAft>
              <a:buSzPts val="7100"/>
              <a:buNone/>
              <a:defRPr sz="7100"/>
            </a:lvl6pPr>
            <a:lvl7pPr lvl="6" algn="l">
              <a:lnSpc>
                <a:spcPct val="100000"/>
              </a:lnSpc>
              <a:spcBef>
                <a:spcPts val="0"/>
              </a:spcBef>
              <a:spcAft>
                <a:spcPts val="0"/>
              </a:spcAft>
              <a:buSzPts val="7100"/>
              <a:buNone/>
              <a:defRPr sz="7100"/>
            </a:lvl7pPr>
            <a:lvl8pPr lvl="7" algn="l">
              <a:lnSpc>
                <a:spcPct val="100000"/>
              </a:lnSpc>
              <a:spcBef>
                <a:spcPts val="0"/>
              </a:spcBef>
              <a:spcAft>
                <a:spcPts val="0"/>
              </a:spcAft>
              <a:buSzPts val="7100"/>
              <a:buNone/>
              <a:defRPr sz="7100"/>
            </a:lvl8pPr>
            <a:lvl9pPr lvl="8" algn="l">
              <a:lnSpc>
                <a:spcPct val="100000"/>
              </a:lnSpc>
              <a:spcBef>
                <a:spcPts val="0"/>
              </a:spcBef>
              <a:spcAft>
                <a:spcPts val="0"/>
              </a:spcAft>
              <a:buSzPts val="7100"/>
              <a:buNone/>
              <a:defRPr sz="7100"/>
            </a:lvl9pPr>
          </a:lstStyle>
          <a:p/>
        </p:txBody>
      </p:sp>
      <p:sp>
        <p:nvSpPr>
          <p:cNvPr id="36" name="Google Shape;36;p9"/>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10"/>
          <p:cNvSpPr/>
          <p:nvPr/>
        </p:nvSpPr>
        <p:spPr>
          <a:xfrm>
            <a:off x="6715800" y="-184"/>
            <a:ext cx="6715800" cy="7563600"/>
          </a:xfrm>
          <a:prstGeom prst="rect">
            <a:avLst/>
          </a:prstGeom>
          <a:solidFill>
            <a:schemeClr val="lt2"/>
          </a:solidFill>
          <a:ln>
            <a:noFill/>
          </a:ln>
        </p:spPr>
        <p:txBody>
          <a:bodyPr anchorCtr="0" anchor="ctr" bIns="134350" lIns="134350" spcFirstLastPara="1" rIns="134350" wrap="square" tIns="13435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39" name="Google Shape;39;p10"/>
          <p:cNvSpPr txBox="1"/>
          <p:nvPr>
            <p:ph type="title"/>
          </p:nvPr>
        </p:nvSpPr>
        <p:spPr>
          <a:xfrm>
            <a:off x="389992" y="1813404"/>
            <a:ext cx="5942100" cy="2179800"/>
          </a:xfrm>
          <a:prstGeom prst="rect">
            <a:avLst/>
          </a:prstGeom>
          <a:noFill/>
          <a:ln>
            <a:noFill/>
          </a:ln>
        </p:spPr>
        <p:txBody>
          <a:bodyPr anchorCtr="0" anchor="b" bIns="134350" lIns="134350" spcFirstLastPara="1" rIns="134350" wrap="square" tIns="134350">
            <a:noAutofit/>
          </a:bodyPr>
          <a:lstStyle>
            <a:lvl1pPr lvl="0" algn="ctr">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40" name="Google Shape;40;p10"/>
          <p:cNvSpPr txBox="1"/>
          <p:nvPr>
            <p:ph idx="1" type="subTitle"/>
          </p:nvPr>
        </p:nvSpPr>
        <p:spPr>
          <a:xfrm>
            <a:off x="389992" y="4121967"/>
            <a:ext cx="5942100" cy="1816200"/>
          </a:xfrm>
          <a:prstGeom prst="rect">
            <a:avLst/>
          </a:prstGeom>
          <a:noFill/>
          <a:ln>
            <a:noFill/>
          </a:ln>
        </p:spPr>
        <p:txBody>
          <a:bodyPr anchorCtr="0" anchor="t" bIns="134350" lIns="134350" spcFirstLastPara="1" rIns="134350" wrap="square" tIns="134350">
            <a:noAutofit/>
          </a:bodyPr>
          <a:lstStyle>
            <a:lvl1pPr lvl="0" algn="ctr">
              <a:lnSpc>
                <a:spcPct val="100000"/>
              </a:lnSpc>
              <a:spcBef>
                <a:spcPts val="0"/>
              </a:spcBef>
              <a:spcAft>
                <a:spcPts val="0"/>
              </a:spcAft>
              <a:buSzPts val="3100"/>
              <a:buNone/>
              <a:defRPr sz="3100"/>
            </a:lvl1pPr>
            <a:lvl2pPr lvl="1" algn="ctr">
              <a:lnSpc>
                <a:spcPct val="100000"/>
              </a:lnSpc>
              <a:spcBef>
                <a:spcPts val="0"/>
              </a:spcBef>
              <a:spcAft>
                <a:spcPts val="0"/>
              </a:spcAft>
              <a:buSzPts val="3100"/>
              <a:buNone/>
              <a:defRPr sz="3100"/>
            </a:lvl2pPr>
            <a:lvl3pPr lvl="2" algn="ctr">
              <a:lnSpc>
                <a:spcPct val="100000"/>
              </a:lnSpc>
              <a:spcBef>
                <a:spcPts val="0"/>
              </a:spcBef>
              <a:spcAft>
                <a:spcPts val="0"/>
              </a:spcAft>
              <a:buSzPts val="3100"/>
              <a:buNone/>
              <a:defRPr sz="3100"/>
            </a:lvl3pPr>
            <a:lvl4pPr lvl="3" algn="ctr">
              <a:lnSpc>
                <a:spcPct val="100000"/>
              </a:lnSpc>
              <a:spcBef>
                <a:spcPts val="0"/>
              </a:spcBef>
              <a:spcAft>
                <a:spcPts val="0"/>
              </a:spcAft>
              <a:buSzPts val="3100"/>
              <a:buNone/>
              <a:defRPr sz="3100"/>
            </a:lvl4pPr>
            <a:lvl5pPr lvl="4" algn="ctr">
              <a:lnSpc>
                <a:spcPct val="100000"/>
              </a:lnSpc>
              <a:spcBef>
                <a:spcPts val="0"/>
              </a:spcBef>
              <a:spcAft>
                <a:spcPts val="0"/>
              </a:spcAft>
              <a:buSzPts val="3100"/>
              <a:buNone/>
              <a:defRPr sz="3100"/>
            </a:lvl5pPr>
            <a:lvl6pPr lvl="5" algn="ctr">
              <a:lnSpc>
                <a:spcPct val="100000"/>
              </a:lnSpc>
              <a:spcBef>
                <a:spcPts val="0"/>
              </a:spcBef>
              <a:spcAft>
                <a:spcPts val="0"/>
              </a:spcAft>
              <a:buSzPts val="3100"/>
              <a:buNone/>
              <a:defRPr sz="3100"/>
            </a:lvl6pPr>
            <a:lvl7pPr lvl="6" algn="ctr">
              <a:lnSpc>
                <a:spcPct val="100000"/>
              </a:lnSpc>
              <a:spcBef>
                <a:spcPts val="0"/>
              </a:spcBef>
              <a:spcAft>
                <a:spcPts val="0"/>
              </a:spcAft>
              <a:buSzPts val="3100"/>
              <a:buNone/>
              <a:defRPr sz="3100"/>
            </a:lvl7pPr>
            <a:lvl8pPr lvl="7" algn="ctr">
              <a:lnSpc>
                <a:spcPct val="100000"/>
              </a:lnSpc>
              <a:spcBef>
                <a:spcPts val="0"/>
              </a:spcBef>
              <a:spcAft>
                <a:spcPts val="0"/>
              </a:spcAft>
              <a:buSzPts val="3100"/>
              <a:buNone/>
              <a:defRPr sz="3100"/>
            </a:lvl8pPr>
            <a:lvl9pPr lvl="8" algn="ctr">
              <a:lnSpc>
                <a:spcPct val="100000"/>
              </a:lnSpc>
              <a:spcBef>
                <a:spcPts val="0"/>
              </a:spcBef>
              <a:spcAft>
                <a:spcPts val="0"/>
              </a:spcAft>
              <a:buSzPts val="3100"/>
              <a:buNone/>
              <a:defRPr sz="3100"/>
            </a:lvl9pPr>
          </a:lstStyle>
          <a:p/>
        </p:txBody>
      </p:sp>
      <p:sp>
        <p:nvSpPr>
          <p:cNvPr id="41" name="Google Shape;41;p10"/>
          <p:cNvSpPr txBox="1"/>
          <p:nvPr>
            <p:ph idx="2" type="body"/>
          </p:nvPr>
        </p:nvSpPr>
        <p:spPr>
          <a:xfrm>
            <a:off x="7255620" y="1064764"/>
            <a:ext cx="5636100" cy="5433600"/>
          </a:xfrm>
          <a:prstGeom prst="rect">
            <a:avLst/>
          </a:prstGeom>
          <a:noFill/>
          <a:ln>
            <a:noFill/>
          </a:ln>
        </p:spPr>
        <p:txBody>
          <a:bodyPr anchorCtr="0" anchor="ctr" bIns="134350" lIns="134350" spcFirstLastPara="1" rIns="134350" wrap="square" tIns="134350">
            <a:noAutofit/>
          </a:bodyPr>
          <a:lstStyle>
            <a:lvl1pPr indent="-393700" lvl="0" marL="457200" algn="l">
              <a:lnSpc>
                <a:spcPct val="115000"/>
              </a:lnSpc>
              <a:spcBef>
                <a:spcPts val="0"/>
              </a:spcBef>
              <a:spcAft>
                <a:spcPts val="0"/>
              </a:spcAft>
              <a:buSzPts val="2600"/>
              <a:buChar char="●"/>
              <a:defRPr/>
            </a:lvl1pPr>
            <a:lvl2pPr indent="-361950" lvl="1" marL="914400" algn="l">
              <a:lnSpc>
                <a:spcPct val="115000"/>
              </a:lnSpc>
              <a:spcBef>
                <a:spcPts val="2400"/>
              </a:spcBef>
              <a:spcAft>
                <a:spcPts val="0"/>
              </a:spcAft>
              <a:buSzPts val="2100"/>
              <a:buChar char="○"/>
              <a:defRPr/>
            </a:lvl2pPr>
            <a:lvl3pPr indent="-361950" lvl="2" marL="1371600" algn="l">
              <a:lnSpc>
                <a:spcPct val="115000"/>
              </a:lnSpc>
              <a:spcBef>
                <a:spcPts val="2400"/>
              </a:spcBef>
              <a:spcAft>
                <a:spcPts val="0"/>
              </a:spcAft>
              <a:buSzPts val="2100"/>
              <a:buChar char="■"/>
              <a:defRPr/>
            </a:lvl3pPr>
            <a:lvl4pPr indent="-361950" lvl="3" marL="1828800" algn="l">
              <a:lnSpc>
                <a:spcPct val="115000"/>
              </a:lnSpc>
              <a:spcBef>
                <a:spcPts val="2400"/>
              </a:spcBef>
              <a:spcAft>
                <a:spcPts val="0"/>
              </a:spcAft>
              <a:buSzPts val="2100"/>
              <a:buChar char="●"/>
              <a:defRPr/>
            </a:lvl4pPr>
            <a:lvl5pPr indent="-361950" lvl="4" marL="2286000" algn="l">
              <a:lnSpc>
                <a:spcPct val="115000"/>
              </a:lnSpc>
              <a:spcBef>
                <a:spcPts val="2400"/>
              </a:spcBef>
              <a:spcAft>
                <a:spcPts val="0"/>
              </a:spcAft>
              <a:buSzPts val="2100"/>
              <a:buChar char="○"/>
              <a:defRPr/>
            </a:lvl5pPr>
            <a:lvl6pPr indent="-361950" lvl="5" marL="2743200" algn="l">
              <a:lnSpc>
                <a:spcPct val="115000"/>
              </a:lnSpc>
              <a:spcBef>
                <a:spcPts val="2400"/>
              </a:spcBef>
              <a:spcAft>
                <a:spcPts val="0"/>
              </a:spcAft>
              <a:buSzPts val="2100"/>
              <a:buChar char="■"/>
              <a:defRPr/>
            </a:lvl6pPr>
            <a:lvl7pPr indent="-361950" lvl="6" marL="3200400" algn="l">
              <a:lnSpc>
                <a:spcPct val="115000"/>
              </a:lnSpc>
              <a:spcBef>
                <a:spcPts val="2400"/>
              </a:spcBef>
              <a:spcAft>
                <a:spcPts val="0"/>
              </a:spcAft>
              <a:buSzPts val="2100"/>
              <a:buChar char="●"/>
              <a:defRPr/>
            </a:lvl7pPr>
            <a:lvl8pPr indent="-361950" lvl="7" marL="3657600" algn="l">
              <a:lnSpc>
                <a:spcPct val="115000"/>
              </a:lnSpc>
              <a:spcBef>
                <a:spcPts val="2400"/>
              </a:spcBef>
              <a:spcAft>
                <a:spcPts val="0"/>
              </a:spcAft>
              <a:buSzPts val="2100"/>
              <a:buChar char="○"/>
              <a:defRPr/>
            </a:lvl8pPr>
            <a:lvl9pPr indent="-361950" lvl="8" marL="4114800" algn="l">
              <a:lnSpc>
                <a:spcPct val="115000"/>
              </a:lnSpc>
              <a:spcBef>
                <a:spcPts val="2400"/>
              </a:spcBef>
              <a:spcAft>
                <a:spcPts val="2400"/>
              </a:spcAft>
              <a:buSzPts val="2100"/>
              <a:buChar char="■"/>
              <a:defRPr/>
            </a:lvl9pPr>
          </a:lstStyle>
          <a:p/>
        </p:txBody>
      </p:sp>
      <p:sp>
        <p:nvSpPr>
          <p:cNvPr id="42" name="Google Shape;42;p10"/>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855" y="654416"/>
            <a:ext cx="12516000" cy="842100"/>
          </a:xfrm>
          <a:prstGeom prst="rect">
            <a:avLst/>
          </a:prstGeom>
          <a:noFill/>
          <a:ln>
            <a:noFill/>
          </a:ln>
        </p:spPr>
        <p:txBody>
          <a:bodyPr anchorCtr="0" anchor="t" bIns="134350" lIns="134350" spcFirstLastPara="1" rIns="134350" wrap="square" tIns="134350">
            <a:noAutofit/>
          </a:bodyPr>
          <a:lstStyle>
            <a:lvl1pPr lvl="0"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457855" y="1694733"/>
            <a:ext cx="12516000" cy="5023800"/>
          </a:xfrm>
          <a:prstGeom prst="rect">
            <a:avLst/>
          </a:prstGeom>
          <a:noFill/>
          <a:ln>
            <a:noFill/>
          </a:ln>
        </p:spPr>
        <p:txBody>
          <a:bodyPr anchorCtr="0" anchor="t" bIns="134350" lIns="134350" spcFirstLastPara="1" rIns="134350" wrap="square" tIns="134350">
            <a:noAutofit/>
          </a:bodyPr>
          <a:lstStyle>
            <a:lvl1pPr indent="-393700" lvl="0" marL="457200" marR="0" rtl="0" algn="l">
              <a:lnSpc>
                <a:spcPct val="115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1pPr>
            <a:lvl2pPr indent="-361950" lvl="1" marL="914400" marR="0" rtl="0" algn="l">
              <a:lnSpc>
                <a:spcPct val="115000"/>
              </a:lnSpc>
              <a:spcBef>
                <a:spcPts val="240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2pPr>
            <a:lvl3pPr indent="-361950" lvl="2" marL="1371600" marR="0" rtl="0" algn="l">
              <a:lnSpc>
                <a:spcPct val="115000"/>
              </a:lnSpc>
              <a:spcBef>
                <a:spcPts val="240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3pPr>
            <a:lvl4pPr indent="-361950" lvl="3" marL="1828800" marR="0" rtl="0" algn="l">
              <a:lnSpc>
                <a:spcPct val="115000"/>
              </a:lnSpc>
              <a:spcBef>
                <a:spcPts val="240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4pPr>
            <a:lvl5pPr indent="-361950" lvl="4" marL="2286000" marR="0" rtl="0" algn="l">
              <a:lnSpc>
                <a:spcPct val="115000"/>
              </a:lnSpc>
              <a:spcBef>
                <a:spcPts val="240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5pPr>
            <a:lvl6pPr indent="-361950" lvl="5" marL="2743200" marR="0" rtl="0" algn="l">
              <a:lnSpc>
                <a:spcPct val="115000"/>
              </a:lnSpc>
              <a:spcBef>
                <a:spcPts val="240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6pPr>
            <a:lvl7pPr indent="-361950" lvl="6" marL="3200400" marR="0" rtl="0" algn="l">
              <a:lnSpc>
                <a:spcPct val="115000"/>
              </a:lnSpc>
              <a:spcBef>
                <a:spcPts val="240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7pPr>
            <a:lvl8pPr indent="-361950" lvl="7" marL="3657600" marR="0" rtl="0" algn="l">
              <a:lnSpc>
                <a:spcPct val="115000"/>
              </a:lnSpc>
              <a:spcBef>
                <a:spcPts val="240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8pPr>
            <a:lvl9pPr indent="-361950" lvl="8" marL="4114800" marR="0" rtl="0" algn="l">
              <a:lnSpc>
                <a:spcPct val="115000"/>
              </a:lnSpc>
              <a:spcBef>
                <a:spcPts val="2400"/>
              </a:spcBef>
              <a:spcAft>
                <a:spcPts val="2400"/>
              </a:spcAft>
              <a:buClr>
                <a:schemeClr val="dk2"/>
              </a:buClr>
              <a:buSzPts val="2100"/>
              <a:buFont typeface="Arial"/>
              <a:buChar char="■"/>
              <a:defRPr b="0" i="0" sz="21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www.integraccs.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www.integracc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540"/>
        </a:solidFill>
      </p:bgPr>
    </p:bg>
    <p:spTree>
      <p:nvGrpSpPr>
        <p:cNvPr id="57" name="Shape 57"/>
        <p:cNvGrpSpPr/>
        <p:nvPr/>
      </p:nvGrpSpPr>
      <p:grpSpPr>
        <a:xfrm>
          <a:off x="0" y="0"/>
          <a:ext cx="0" cy="0"/>
          <a:chOff x="0" y="0"/>
          <a:chExt cx="0" cy="0"/>
        </a:xfrm>
      </p:grpSpPr>
      <p:grpSp>
        <p:nvGrpSpPr>
          <p:cNvPr id="58" name="Google Shape;58;p15"/>
          <p:cNvGrpSpPr/>
          <p:nvPr/>
        </p:nvGrpSpPr>
        <p:grpSpPr>
          <a:xfrm>
            <a:off x="4796325" y="1339892"/>
            <a:ext cx="3171056" cy="4883539"/>
            <a:chOff x="225925" y="2081875"/>
            <a:chExt cx="2751459" cy="4211400"/>
          </a:xfrm>
        </p:grpSpPr>
        <p:sp>
          <p:nvSpPr>
            <p:cNvPr id="59" name="Google Shape;59;p15"/>
            <p:cNvSpPr/>
            <p:nvPr/>
          </p:nvSpPr>
          <p:spPr>
            <a:xfrm>
              <a:off x="2641084" y="2521788"/>
              <a:ext cx="336300" cy="2674200"/>
            </a:xfrm>
            <a:prstGeom prst="roundRect">
              <a:avLst>
                <a:gd fmla="val 50000" name="adj"/>
              </a:avLst>
            </a:prstGeom>
            <a:solidFill>
              <a:srgbClr val="740CE8"/>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5"/>
            <p:cNvSpPr/>
            <p:nvPr/>
          </p:nvSpPr>
          <p:spPr>
            <a:xfrm>
              <a:off x="2037294" y="3220471"/>
              <a:ext cx="336300" cy="2397900"/>
            </a:xfrm>
            <a:prstGeom prst="roundRect">
              <a:avLst>
                <a:gd fmla="val 50000" name="adj"/>
              </a:avLst>
            </a:prstGeom>
            <a:solidFill>
              <a:srgbClr val="ED1F27"/>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5"/>
            <p:cNvSpPr/>
            <p:nvPr/>
          </p:nvSpPr>
          <p:spPr>
            <a:xfrm>
              <a:off x="1433504" y="2081875"/>
              <a:ext cx="336300" cy="4211400"/>
            </a:xfrm>
            <a:prstGeom prst="roundRect">
              <a:avLst>
                <a:gd fmla="val 50000" name="adj"/>
              </a:avLst>
            </a:prstGeom>
            <a:solidFill>
              <a:srgbClr val="FF9800"/>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5"/>
            <p:cNvSpPr/>
            <p:nvPr/>
          </p:nvSpPr>
          <p:spPr>
            <a:xfrm>
              <a:off x="829715" y="2392422"/>
              <a:ext cx="336300" cy="3432900"/>
            </a:xfrm>
            <a:prstGeom prst="roundRect">
              <a:avLst>
                <a:gd fmla="val 50000" name="adj"/>
              </a:avLst>
            </a:prstGeom>
            <a:solidFill>
              <a:srgbClr val="4BAB92"/>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5"/>
            <p:cNvSpPr/>
            <p:nvPr/>
          </p:nvSpPr>
          <p:spPr>
            <a:xfrm>
              <a:off x="225925" y="2817101"/>
              <a:ext cx="336300" cy="2378700"/>
            </a:xfrm>
            <a:prstGeom prst="roundRect">
              <a:avLst>
                <a:gd fmla="val 50000" name="adj"/>
              </a:avLst>
            </a:prstGeom>
            <a:solidFill>
              <a:srgbClr val="0095FF"/>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4" name="Google Shape;64;p15"/>
          <p:cNvPicPr preferRelativeResize="0"/>
          <p:nvPr/>
        </p:nvPicPr>
        <p:blipFill rotWithShape="1">
          <a:blip r:embed="rId3">
            <a:alphaModFix/>
          </a:blip>
          <a:srcRect b="0" l="0" r="0" t="0"/>
          <a:stretch/>
        </p:blipFill>
        <p:spPr>
          <a:xfrm>
            <a:off x="11024141" y="6583356"/>
            <a:ext cx="1599329" cy="538604"/>
          </a:xfrm>
          <a:prstGeom prst="rect">
            <a:avLst/>
          </a:prstGeom>
          <a:noFill/>
          <a:ln>
            <a:noFill/>
          </a:ln>
        </p:spPr>
      </p:pic>
      <p:pic>
        <p:nvPicPr>
          <p:cNvPr id="65" name="Google Shape;65;p15"/>
          <p:cNvPicPr preferRelativeResize="0"/>
          <p:nvPr/>
        </p:nvPicPr>
        <p:blipFill rotWithShape="1">
          <a:blip r:embed="rId4">
            <a:alphaModFix/>
          </a:blip>
          <a:srcRect b="0" l="3113" r="3104" t="0"/>
          <a:stretch/>
        </p:blipFill>
        <p:spPr>
          <a:xfrm>
            <a:off x="785192" y="6575981"/>
            <a:ext cx="1644564" cy="542053"/>
          </a:xfrm>
          <a:prstGeom prst="rect">
            <a:avLst/>
          </a:prstGeom>
          <a:noFill/>
          <a:ln>
            <a:noFill/>
          </a:ln>
        </p:spPr>
      </p:pic>
      <p:sp>
        <p:nvSpPr>
          <p:cNvPr id="66" name="Google Shape;66;p15"/>
          <p:cNvSpPr txBox="1"/>
          <p:nvPr/>
        </p:nvSpPr>
        <p:spPr>
          <a:xfrm>
            <a:off x="1362904" y="3034999"/>
            <a:ext cx="10705800" cy="1493700"/>
          </a:xfrm>
          <a:prstGeom prst="rect">
            <a:avLst/>
          </a:prstGeom>
          <a:solidFill>
            <a:srgbClr val="002540"/>
          </a:solidFill>
          <a:ln>
            <a:noFill/>
          </a:ln>
        </p:spPr>
        <p:txBody>
          <a:bodyPr anchorCtr="0" anchor="ctr" bIns="134350" lIns="134350" spcFirstLastPara="1" rIns="134350" wrap="square" tIns="134350">
            <a:noAutofit/>
          </a:bodyPr>
          <a:lstStyle/>
          <a:p>
            <a:pPr indent="0" lvl="0" marL="0" marR="0" rtl="0" algn="ctr">
              <a:lnSpc>
                <a:spcPct val="115000"/>
              </a:lnSpc>
              <a:spcBef>
                <a:spcPts val="0"/>
              </a:spcBef>
              <a:spcAft>
                <a:spcPts val="0"/>
              </a:spcAft>
              <a:buClr>
                <a:schemeClr val="dk1"/>
              </a:buClr>
              <a:buSzPts val="1600"/>
              <a:buFont typeface="Arial"/>
              <a:buNone/>
            </a:pPr>
            <a:r>
              <a:rPr b="1" lang="es" sz="4500">
                <a:solidFill>
                  <a:schemeClr val="lt1"/>
                </a:solidFill>
                <a:latin typeface="Poppins"/>
                <a:ea typeface="Poppins"/>
                <a:cs typeface="Poppins"/>
                <a:sym typeface="Poppins"/>
              </a:rPr>
              <a:t>Integración de Iframe para Forms</a:t>
            </a:r>
            <a:endParaRPr b="1" i="0" sz="4500" u="none" cap="none" strike="noStrike">
              <a:solidFill>
                <a:schemeClr val="lt1"/>
              </a:solidFill>
              <a:latin typeface="Poppins"/>
              <a:ea typeface="Poppins"/>
              <a:cs typeface="Poppins"/>
              <a:sym typeface="Poppins"/>
            </a:endParaRPr>
          </a:p>
          <a:p>
            <a:pPr indent="0" lvl="0" marL="0" marR="0" rtl="0" algn="ctr">
              <a:lnSpc>
                <a:spcPct val="115000"/>
              </a:lnSpc>
              <a:spcBef>
                <a:spcPts val="0"/>
              </a:spcBef>
              <a:spcAft>
                <a:spcPts val="0"/>
              </a:spcAft>
              <a:buClr>
                <a:schemeClr val="dk1"/>
              </a:buClr>
              <a:buSzPts val="1600"/>
              <a:buFont typeface="Arial"/>
              <a:buNone/>
            </a:pPr>
            <a:r>
              <a:rPr b="1" i="0" lang="es" sz="2200" u="none" cap="none" strike="noStrike">
                <a:solidFill>
                  <a:srgbClr val="CCEAFF"/>
                </a:solidFill>
                <a:latin typeface="Poppins"/>
                <a:ea typeface="Poppins"/>
                <a:cs typeface="Poppins"/>
                <a:sym typeface="Poppins"/>
              </a:rPr>
              <a:t>uContact net2phone</a:t>
            </a:r>
            <a:r>
              <a:rPr b="1" i="0" lang="es" sz="2200" u="none" cap="none" strike="noStrike">
                <a:solidFill>
                  <a:srgbClr val="FD495C"/>
                </a:solidFill>
                <a:latin typeface="Poppins"/>
                <a:ea typeface="Poppins"/>
                <a:cs typeface="Poppins"/>
                <a:sym typeface="Poppins"/>
              </a:rPr>
              <a:t>.</a:t>
            </a:r>
            <a:r>
              <a:rPr b="1" i="0" lang="es" sz="2200" u="none" cap="none" strike="noStrike">
                <a:solidFill>
                  <a:srgbClr val="E16367"/>
                </a:solidFill>
                <a:latin typeface="Poppins"/>
                <a:ea typeface="Poppins"/>
                <a:cs typeface="Poppins"/>
                <a:sym typeface="Poppins"/>
              </a:rPr>
              <a:t> </a:t>
            </a:r>
            <a:endParaRPr b="0" i="0" sz="4000" u="none" cap="none" strike="noStrike">
              <a:solidFill>
                <a:srgbClr val="E16367"/>
              </a:solidFill>
              <a:latin typeface="Open Sans ExtraBold"/>
              <a:ea typeface="Open Sans ExtraBold"/>
              <a:cs typeface="Open Sans ExtraBold"/>
              <a:sym typeface="Open Sans ExtraBold"/>
            </a:endParaRPr>
          </a:p>
        </p:txBody>
      </p:sp>
      <p:sp>
        <p:nvSpPr>
          <p:cNvPr id="67" name="Google Shape;67;p15"/>
          <p:cNvSpPr txBox="1"/>
          <p:nvPr/>
        </p:nvSpPr>
        <p:spPr>
          <a:xfrm>
            <a:off x="3925446" y="6617334"/>
            <a:ext cx="5558100" cy="473700"/>
          </a:xfrm>
          <a:prstGeom prst="rect">
            <a:avLst/>
          </a:prstGeom>
          <a:solidFill>
            <a:srgbClr val="002540"/>
          </a:solidFill>
          <a:ln>
            <a:noFill/>
          </a:ln>
        </p:spPr>
        <p:txBody>
          <a:bodyPr anchorCtr="0" anchor="t" bIns="135500" lIns="135500" spcFirstLastPara="1" rIns="135500" wrap="square" tIns="135500">
            <a:spAutoFit/>
          </a:bodyPr>
          <a:lstStyle/>
          <a:p>
            <a:pPr indent="0" lvl="0" marL="0" marR="0" rtl="0" algn="ctr">
              <a:lnSpc>
                <a:spcPct val="100000"/>
              </a:lnSpc>
              <a:spcBef>
                <a:spcPts val="0"/>
              </a:spcBef>
              <a:spcAft>
                <a:spcPts val="0"/>
              </a:spcAft>
              <a:buClr>
                <a:srgbClr val="000000"/>
              </a:buClr>
              <a:buSzPts val="1300"/>
              <a:buFont typeface="Arial"/>
              <a:buNone/>
            </a:pPr>
            <a:r>
              <a:rPr b="1" i="0" lang="es" sz="1300" u="none" cap="none" strike="noStrike">
                <a:solidFill>
                  <a:srgbClr val="FFFFFF"/>
                </a:solidFill>
                <a:uFill>
                  <a:noFill/>
                </a:uFill>
                <a:latin typeface="Open Sans"/>
                <a:ea typeface="Open Sans"/>
                <a:cs typeface="Open Sans"/>
                <a:sym typeface="Open Sans"/>
                <a:hlinkClick r:id="rId5">
                  <a:extLst>
                    <a:ext uri="{A12FA001-AC4F-418D-AE19-62706E023703}">
                      <ahyp:hlinkClr val="tx"/>
                    </a:ext>
                  </a:extLst>
                </a:hlinkClick>
              </a:rPr>
              <a:t>www.net2phone.com</a:t>
            </a:r>
            <a:r>
              <a:rPr b="1" i="0" lang="es" sz="1300" u="none" cap="none" strike="noStrike">
                <a:solidFill>
                  <a:srgbClr val="FFFFFF"/>
                </a:solidFill>
                <a:latin typeface="Open Sans"/>
                <a:ea typeface="Open Sans"/>
                <a:cs typeface="Open Sans"/>
                <a:sym typeface="Open Sans"/>
              </a:rPr>
              <a:t>/ccaas</a:t>
            </a:r>
            <a:endParaRPr b="1" i="0" sz="1300" u="none" cap="none" strike="noStrike">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Google Shape;136;p24"/>
          <p:cNvSpPr txBox="1"/>
          <p:nvPr>
            <p:ph type="title"/>
          </p:nvPr>
        </p:nvSpPr>
        <p:spPr>
          <a:xfrm>
            <a:off x="866340" y="90918"/>
            <a:ext cx="50310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Eventos manejados</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137" name="Google Shape;137;p24"/>
          <p:cNvSpPr txBox="1"/>
          <p:nvPr/>
        </p:nvSpPr>
        <p:spPr>
          <a:xfrm>
            <a:off x="999925" y="1261125"/>
            <a:ext cx="4631700" cy="54111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100"/>
              <a:buFont typeface="Arial"/>
              <a:buNone/>
            </a:pPr>
            <a:r>
              <a:rPr lang="es" sz="1300">
                <a:solidFill>
                  <a:srgbClr val="003B4D"/>
                </a:solidFill>
                <a:latin typeface="Open Sans"/>
                <a:ea typeface="Open Sans"/>
                <a:cs typeface="Open Sans"/>
                <a:sym typeface="Open Sans"/>
              </a:rPr>
              <a:t>The events that can be handled with the event.data.action variable are:</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138" name="Google Shape;138;p24"/>
          <p:cNvSpPr/>
          <p:nvPr/>
        </p:nvSpPr>
        <p:spPr>
          <a:xfrm>
            <a:off x="4354425" y="2158575"/>
            <a:ext cx="7719000" cy="4476600"/>
          </a:xfrm>
          <a:prstGeom prst="rect">
            <a:avLst/>
          </a:prstGeom>
          <a:noFill/>
          <a:ln>
            <a:noFill/>
          </a:ln>
        </p:spPr>
        <p:txBody>
          <a:bodyPr anchorCtr="0" anchor="t" bIns="50375" lIns="100775" spcFirstLastPara="1" rIns="100775" wrap="square" tIns="50375">
            <a:noAutofit/>
          </a:bodyPr>
          <a:lstStyle/>
          <a:p>
            <a:pPr indent="-304800" lvl="0" marL="457200" marR="0" rtl="0" algn="just">
              <a:lnSpc>
                <a:spcPct val="150000"/>
              </a:lnSpc>
              <a:spcBef>
                <a:spcPts val="0"/>
              </a:spcBef>
              <a:spcAft>
                <a:spcPts val="0"/>
              </a:spcAft>
              <a:buClr>
                <a:srgbClr val="0095FF"/>
              </a:buClr>
              <a:buSzPts val="1200"/>
              <a:buFont typeface="Nunito"/>
              <a:buChar char="●"/>
            </a:pPr>
            <a:r>
              <a:rPr b="1" i="0" lang="es" sz="1200" u="none" cap="none" strike="noStrike">
                <a:solidFill>
                  <a:srgbClr val="002540"/>
                </a:solidFill>
                <a:latin typeface="Open Sans"/>
                <a:ea typeface="Open Sans"/>
                <a:cs typeface="Open Sans"/>
                <a:sym typeface="Open Sans"/>
              </a:rPr>
              <a:t>MAKE_CALL:</a:t>
            </a:r>
            <a:r>
              <a:rPr i="0" lang="es" sz="1200" u="none" cap="none" strike="noStrike">
                <a:solidFill>
                  <a:srgbClr val="002540"/>
                </a:solidFill>
                <a:latin typeface="Open Sans"/>
                <a:ea typeface="Open Sans"/>
                <a:cs typeface="Open Sans"/>
                <a:sym typeface="Open Sans"/>
              </a:rPr>
              <a:t> This event can be triggered from a button (or similar) within the third-party system implementation. uContact will call the number specified in the requested parameter.</a:t>
            </a:r>
            <a:endParaRPr i="0" sz="1200" u="none" cap="none" strike="noStrike">
              <a:solidFill>
                <a:srgbClr val="002540"/>
              </a:solidFill>
              <a:latin typeface="Open Sans"/>
              <a:ea typeface="Open Sans"/>
              <a:cs typeface="Open Sans"/>
              <a:sym typeface="Open Sans"/>
            </a:endParaRPr>
          </a:p>
          <a:p>
            <a:pPr indent="0" lvl="0" marL="457200" marR="0" rtl="0" algn="just">
              <a:lnSpc>
                <a:spcPct val="150000"/>
              </a:lnSpc>
              <a:spcBef>
                <a:spcPts val="0"/>
              </a:spcBef>
              <a:spcAft>
                <a:spcPts val="0"/>
              </a:spcAft>
              <a:buClr>
                <a:srgbClr val="000000"/>
              </a:buClr>
              <a:buSzPts val="1400"/>
              <a:buFont typeface="Arial"/>
              <a:buNone/>
            </a:pPr>
            <a:r>
              <a:t/>
            </a:r>
            <a:endParaRPr i="0" sz="1200" u="none" cap="none" strike="noStrike">
              <a:solidFill>
                <a:srgbClr val="002540"/>
              </a:solidFill>
              <a:latin typeface="Open Sans"/>
              <a:ea typeface="Open Sans"/>
              <a:cs typeface="Open Sans"/>
              <a:sym typeface="Open Sans"/>
            </a:endParaRPr>
          </a:p>
          <a:p>
            <a:pPr indent="-304800" lvl="0" marL="457200" marR="0" rtl="0" algn="just">
              <a:lnSpc>
                <a:spcPct val="150000"/>
              </a:lnSpc>
              <a:spcBef>
                <a:spcPts val="0"/>
              </a:spcBef>
              <a:spcAft>
                <a:spcPts val="0"/>
              </a:spcAft>
              <a:buClr>
                <a:srgbClr val="0095FF"/>
              </a:buClr>
              <a:buSzPts val="1200"/>
              <a:buFont typeface="Nunito"/>
              <a:buChar char="●"/>
            </a:pPr>
            <a:r>
              <a:rPr b="1" i="0" lang="es" sz="1200" u="none" cap="none" strike="noStrike">
                <a:solidFill>
                  <a:srgbClr val="002540"/>
                </a:solidFill>
                <a:latin typeface="Open Sans"/>
                <a:ea typeface="Open Sans"/>
                <a:cs typeface="Open Sans"/>
                <a:sym typeface="Open Sans"/>
              </a:rPr>
              <a:t>HANG_UP:</a:t>
            </a:r>
            <a:r>
              <a:rPr i="0" lang="es" sz="1200" u="none" cap="none" strike="noStrike">
                <a:solidFill>
                  <a:srgbClr val="002540"/>
                </a:solidFill>
                <a:latin typeface="Open Sans"/>
                <a:ea typeface="Open Sans"/>
                <a:cs typeface="Open Sans"/>
                <a:sym typeface="Open Sans"/>
              </a:rPr>
              <a:t> This event is used to terminate the call. It is useful to terminate the call properly since sometimes the client forgets to hang up.</a:t>
            </a:r>
            <a:endParaRPr i="0" sz="1200" u="none" cap="none" strike="noStrike">
              <a:solidFill>
                <a:srgbClr val="002540"/>
              </a:solidFill>
              <a:latin typeface="Open Sans"/>
              <a:ea typeface="Open Sans"/>
              <a:cs typeface="Open Sans"/>
              <a:sym typeface="Open Sans"/>
            </a:endParaRPr>
          </a:p>
          <a:p>
            <a:pPr indent="0" lvl="0" marL="457200" marR="0" rtl="0" algn="just">
              <a:lnSpc>
                <a:spcPct val="150000"/>
              </a:lnSpc>
              <a:spcBef>
                <a:spcPts val="0"/>
              </a:spcBef>
              <a:spcAft>
                <a:spcPts val="0"/>
              </a:spcAft>
              <a:buClr>
                <a:srgbClr val="000000"/>
              </a:buClr>
              <a:buSzPts val="1400"/>
              <a:buFont typeface="Arial"/>
              <a:buNone/>
            </a:pPr>
            <a:r>
              <a:t/>
            </a:r>
            <a:endParaRPr i="0" sz="1200" u="none" cap="none" strike="noStrike">
              <a:solidFill>
                <a:srgbClr val="002540"/>
              </a:solidFill>
              <a:latin typeface="Open Sans"/>
              <a:ea typeface="Open Sans"/>
              <a:cs typeface="Open Sans"/>
              <a:sym typeface="Open Sans"/>
            </a:endParaRPr>
          </a:p>
          <a:p>
            <a:pPr indent="-304800" lvl="0" marL="457200" marR="0" rtl="0" algn="just">
              <a:lnSpc>
                <a:spcPct val="150000"/>
              </a:lnSpc>
              <a:spcBef>
                <a:spcPts val="0"/>
              </a:spcBef>
              <a:spcAft>
                <a:spcPts val="0"/>
              </a:spcAft>
              <a:buClr>
                <a:srgbClr val="0095FF"/>
              </a:buClr>
              <a:buSzPts val="1200"/>
              <a:buFont typeface="Nunito"/>
              <a:buChar char="●"/>
            </a:pPr>
            <a:r>
              <a:rPr b="1" i="0" lang="es" sz="1200" u="none" cap="none" strike="noStrike">
                <a:solidFill>
                  <a:srgbClr val="002540"/>
                </a:solidFill>
                <a:latin typeface="Open Sans"/>
                <a:ea typeface="Open Sans"/>
                <a:cs typeface="Open Sans"/>
                <a:sym typeface="Open Sans"/>
              </a:rPr>
              <a:t>CLOSE_TAB:</a:t>
            </a:r>
            <a:r>
              <a:rPr i="0" lang="es" sz="1200" u="none" cap="none" strike="noStrike">
                <a:solidFill>
                  <a:srgbClr val="002540"/>
                </a:solidFill>
                <a:latin typeface="Open Sans"/>
                <a:ea typeface="Open Sans"/>
                <a:cs typeface="Open Sans"/>
                <a:sym typeface="Open Sans"/>
              </a:rPr>
              <a:t> This event allows to close the IFrame Form shown in the agent screen. This can be implemented as part of a button behaviour (or similar) after the call is terminated to clean the screen for the next interaction.</a:t>
            </a:r>
            <a:endParaRPr i="0" sz="1200" u="none" cap="none" strike="noStrike">
              <a:solidFill>
                <a:srgbClr val="002540"/>
              </a:solidFill>
              <a:latin typeface="Open Sans"/>
              <a:ea typeface="Open Sans"/>
              <a:cs typeface="Open Sans"/>
              <a:sym typeface="Open Sans"/>
            </a:endParaRPr>
          </a:p>
          <a:p>
            <a:pPr indent="0" lvl="0" marL="457200" marR="0" rtl="0" algn="just">
              <a:lnSpc>
                <a:spcPct val="150000"/>
              </a:lnSpc>
              <a:spcBef>
                <a:spcPts val="0"/>
              </a:spcBef>
              <a:spcAft>
                <a:spcPts val="0"/>
              </a:spcAft>
              <a:buClr>
                <a:srgbClr val="000000"/>
              </a:buClr>
              <a:buSzPts val="1400"/>
              <a:buFont typeface="Arial"/>
              <a:buNone/>
            </a:pPr>
            <a:r>
              <a:t/>
            </a:r>
            <a:endParaRPr i="0" sz="1200" u="none" cap="none" strike="noStrike">
              <a:solidFill>
                <a:srgbClr val="002540"/>
              </a:solidFill>
              <a:latin typeface="Open Sans"/>
              <a:ea typeface="Open Sans"/>
              <a:cs typeface="Open Sans"/>
              <a:sym typeface="Open Sans"/>
            </a:endParaRPr>
          </a:p>
          <a:p>
            <a:pPr indent="-304800" lvl="0" marL="457200" marR="0" rtl="0" algn="just">
              <a:lnSpc>
                <a:spcPct val="150000"/>
              </a:lnSpc>
              <a:spcBef>
                <a:spcPts val="0"/>
              </a:spcBef>
              <a:spcAft>
                <a:spcPts val="0"/>
              </a:spcAft>
              <a:buClr>
                <a:srgbClr val="0095FF"/>
              </a:buClr>
              <a:buSzPts val="1200"/>
              <a:buFont typeface="Nunito"/>
              <a:buChar char="●"/>
            </a:pPr>
            <a:r>
              <a:rPr b="1" i="0" lang="es" sz="1200" u="none" cap="none" strike="noStrike">
                <a:solidFill>
                  <a:srgbClr val="002540"/>
                </a:solidFill>
                <a:latin typeface="Open Sans"/>
                <a:ea typeface="Open Sans"/>
                <a:cs typeface="Open Sans"/>
                <a:sym typeface="Open Sans"/>
              </a:rPr>
              <a:t>DISPOSITION_CALL:</a:t>
            </a:r>
            <a:r>
              <a:rPr i="0" lang="es" sz="1200" u="none" cap="none" strike="noStrike">
                <a:solidFill>
                  <a:srgbClr val="002540"/>
                </a:solidFill>
                <a:latin typeface="Open Sans"/>
                <a:ea typeface="Open Sans"/>
                <a:cs typeface="Open Sans"/>
                <a:sym typeface="Open Sans"/>
              </a:rPr>
              <a:t> This event will allow third-party to send the interaction (call) disposition once it is finished. The format in which must be sent is explained in next slides.</a:t>
            </a:r>
            <a:endParaRPr i="0" sz="12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t/>
            </a:r>
            <a:endParaRPr i="0" sz="1200" u="none" cap="none" strike="noStrike">
              <a:solidFill>
                <a:srgbClr val="002540"/>
              </a:solidFill>
              <a:latin typeface="Open Sans"/>
              <a:ea typeface="Open Sans"/>
              <a:cs typeface="Open Sans"/>
              <a:sym typeface="Open Sans"/>
            </a:endParaRPr>
          </a:p>
        </p:txBody>
      </p:sp>
      <p:pic>
        <p:nvPicPr>
          <p:cNvPr id="139" name="Google Shape;139;p24"/>
          <p:cNvPicPr preferRelativeResize="0"/>
          <p:nvPr/>
        </p:nvPicPr>
        <p:blipFill rotWithShape="1">
          <a:blip r:embed="rId4">
            <a:alphaModFix/>
          </a:blip>
          <a:srcRect b="0" l="0" r="0" t="0"/>
          <a:stretch/>
        </p:blipFill>
        <p:spPr>
          <a:xfrm>
            <a:off x="1350677" y="2500048"/>
            <a:ext cx="2347451" cy="3119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 name="Shape 143"/>
        <p:cNvGrpSpPr/>
        <p:nvPr/>
      </p:nvGrpSpPr>
      <p:grpSpPr>
        <a:xfrm>
          <a:off x="0" y="0"/>
          <a:ext cx="0" cy="0"/>
          <a:chOff x="0" y="0"/>
          <a:chExt cx="0" cy="0"/>
        </a:xfrm>
      </p:grpSpPr>
      <p:sp>
        <p:nvSpPr>
          <p:cNvPr id="144" name="Google Shape;144;p25"/>
          <p:cNvSpPr txBox="1"/>
          <p:nvPr>
            <p:ph type="title"/>
          </p:nvPr>
        </p:nvSpPr>
        <p:spPr>
          <a:xfrm>
            <a:off x="866340" y="90918"/>
            <a:ext cx="50310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Implementación en JavaScript (Sistema de terceros)</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145" name="Google Shape;145;p25"/>
          <p:cNvSpPr txBox="1"/>
          <p:nvPr/>
        </p:nvSpPr>
        <p:spPr>
          <a:xfrm>
            <a:off x="999925" y="1261125"/>
            <a:ext cx="4631700" cy="5411100"/>
          </a:xfrm>
          <a:prstGeom prst="rect">
            <a:avLst/>
          </a:prstGeom>
          <a:noFill/>
          <a:ln>
            <a:noFill/>
          </a:ln>
        </p:spPr>
        <p:txBody>
          <a:bodyPr anchorCtr="0" anchor="t" bIns="90675" lIns="90675" spcFirstLastPara="1" rIns="90675" wrap="square" tIns="90675">
            <a:noAutofit/>
          </a:bodyPr>
          <a:lstStyle/>
          <a:p>
            <a:pPr indent="-311150" lvl="0" marL="457200" rtl="0" algn="just">
              <a:lnSpc>
                <a:spcPct val="150000"/>
              </a:lnSpc>
              <a:spcBef>
                <a:spcPts val="0"/>
              </a:spcBef>
              <a:spcAft>
                <a:spcPts val="0"/>
              </a:spcAft>
              <a:buClr>
                <a:srgbClr val="0095FF"/>
              </a:buClr>
              <a:buSzPts val="1300"/>
              <a:buFont typeface="Open Sans ExtraBold"/>
              <a:buChar char="●"/>
            </a:pPr>
            <a:r>
              <a:rPr lang="es" sz="1300">
                <a:solidFill>
                  <a:srgbClr val="003B4D"/>
                </a:solidFill>
                <a:latin typeface="Open Sans ExtraBold"/>
                <a:ea typeface="Open Sans ExtraBold"/>
                <a:cs typeface="Open Sans ExtraBold"/>
                <a:sym typeface="Open Sans ExtraBold"/>
              </a:rPr>
              <a:t>MAKE_CALL:</a:t>
            </a:r>
            <a:endParaRPr sz="1300">
              <a:solidFill>
                <a:srgbClr val="003B4D"/>
              </a:solidFill>
              <a:latin typeface="Open Sans ExtraBold"/>
              <a:ea typeface="Open Sans ExtraBold"/>
              <a:cs typeface="Open Sans ExtraBold"/>
              <a:sym typeface="Open Sans ExtraBold"/>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rPr lang="es" sz="1300">
                <a:solidFill>
                  <a:srgbClr val="003B4D"/>
                </a:solidFill>
                <a:latin typeface="Open Sans"/>
                <a:ea typeface="Open Sans"/>
                <a:cs typeface="Open Sans"/>
                <a:sym typeface="Open Sans"/>
              </a:rPr>
              <a:t>A dataSet needs to be defined in order to send the information related to the call that will be made.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rPr lang="es" sz="1300">
                <a:solidFill>
                  <a:srgbClr val="003B4D"/>
                </a:solidFill>
                <a:latin typeface="Open Sans"/>
                <a:ea typeface="Open Sans"/>
                <a:cs typeface="Open Sans"/>
                <a:sym typeface="Open Sans"/>
              </a:rPr>
              <a:t>The dataSet includes 4 variables as shown below. Destination and Campaign are mandatory since it is requested by the service in uContact. The rest of the variables are optional.</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rPr lang="es" sz="1300">
                <a:solidFill>
                  <a:srgbClr val="003B4D"/>
                </a:solidFill>
                <a:latin typeface="Open Sans"/>
                <a:ea typeface="Open Sans"/>
                <a:cs typeface="Open Sans"/>
                <a:sym typeface="Open Sans"/>
              </a:rPr>
              <a:t>After the dataSet definition, you can see the line of code that invokes the MAKE_CALL event.</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146" name="Google Shape;146;p25"/>
          <p:cNvSpPr/>
          <p:nvPr/>
        </p:nvSpPr>
        <p:spPr>
          <a:xfrm>
            <a:off x="1909450" y="4534802"/>
            <a:ext cx="9584100" cy="3028800"/>
          </a:xfrm>
          <a:prstGeom prst="rect">
            <a:avLst/>
          </a:prstGeom>
          <a:solidFill>
            <a:srgbClr val="002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5"/>
          <p:cNvSpPr txBox="1"/>
          <p:nvPr/>
        </p:nvSpPr>
        <p:spPr>
          <a:xfrm>
            <a:off x="1986801" y="4725045"/>
            <a:ext cx="9411600" cy="1716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b="1" i="0" lang="es" sz="1100" u="none" cap="none" strike="noStrike">
                <a:solidFill>
                  <a:schemeClr val="lt1"/>
                </a:solidFill>
                <a:latin typeface="Open Sans"/>
                <a:ea typeface="Open Sans"/>
                <a:cs typeface="Open Sans"/>
                <a:sym typeface="Open Sans"/>
              </a:rPr>
              <a:t>let dataCall = {</a:t>
            </a:r>
            <a:endParaRPr b="1" i="0" sz="11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100"/>
              <a:buFont typeface="Arial"/>
              <a:buNone/>
            </a:pPr>
            <a:r>
              <a:rPr b="1" i="0" lang="es" sz="1100" u="none" cap="none" strike="noStrike">
                <a:solidFill>
                  <a:schemeClr val="lt1"/>
                </a:solidFill>
                <a:latin typeface="Open Sans"/>
                <a:ea typeface="Open Sans"/>
                <a:cs typeface="Open Sans"/>
                <a:sym typeface="Open Sans"/>
              </a:rPr>
              <a:t>		destination: </a:t>
            </a:r>
            <a:r>
              <a:rPr b="1" i="0" lang="es" sz="1100" u="none" cap="none" strike="noStrike">
                <a:solidFill>
                  <a:srgbClr val="FFBE9F"/>
                </a:solidFill>
                <a:latin typeface="Open Sans"/>
                <a:ea typeface="Open Sans"/>
                <a:cs typeface="Open Sans"/>
                <a:sym typeface="Open Sans"/>
              </a:rPr>
              <a:t>$CustomerNumber</a:t>
            </a:r>
            <a:r>
              <a:rPr b="1" i="0" lang="es" sz="1100" u="none" cap="none" strike="noStrike">
                <a:solidFill>
                  <a:schemeClr val="lt1"/>
                </a:solidFill>
                <a:latin typeface="Open Sans"/>
                <a:ea typeface="Open Sans"/>
                <a:cs typeface="Open Sans"/>
                <a:sym typeface="Open Sans"/>
              </a:rPr>
              <a:t>, (Number that will be called) </a:t>
            </a:r>
            <a:endParaRPr b="1" i="0" sz="11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100"/>
              <a:buFont typeface="Arial"/>
              <a:buNone/>
            </a:pPr>
            <a:r>
              <a:rPr b="1" i="0" lang="es" sz="1100" u="none" cap="none" strike="noStrike">
                <a:solidFill>
                  <a:schemeClr val="lt1"/>
                </a:solidFill>
                <a:latin typeface="Open Sans"/>
                <a:ea typeface="Open Sans"/>
                <a:cs typeface="Open Sans"/>
                <a:sym typeface="Open Sans"/>
              </a:rPr>
              <a:t>		campaign: </a:t>
            </a:r>
            <a:r>
              <a:rPr b="1" i="0" lang="es" sz="1100" u="none" cap="none" strike="noStrike">
                <a:solidFill>
                  <a:srgbClr val="FFBE9F"/>
                </a:solidFill>
                <a:latin typeface="Open Sans"/>
                <a:ea typeface="Open Sans"/>
                <a:cs typeface="Open Sans"/>
                <a:sym typeface="Open Sans"/>
              </a:rPr>
              <a:t>$Campaign</a:t>
            </a:r>
            <a:r>
              <a:rPr b="1" i="0" lang="es" sz="1100" u="none" cap="none" strike="noStrike">
                <a:solidFill>
                  <a:schemeClr val="lt1"/>
                </a:solidFill>
                <a:latin typeface="Open Sans"/>
                <a:ea typeface="Open Sans"/>
                <a:cs typeface="Open Sans"/>
                <a:sym typeface="Open Sans"/>
              </a:rPr>
              <a:t>, (Name of the campaign, must be a manual outbound campaign created in the system) </a:t>
            </a:r>
            <a:endParaRPr b="1" i="0" sz="11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100"/>
              <a:buFont typeface="Arial"/>
              <a:buNone/>
            </a:pPr>
            <a:r>
              <a:rPr b="1" i="0" lang="es" sz="1100" u="none" cap="none" strike="noStrike">
                <a:solidFill>
                  <a:schemeClr val="lt1"/>
                </a:solidFill>
                <a:latin typeface="Open Sans"/>
                <a:ea typeface="Open Sans"/>
                <a:cs typeface="Open Sans"/>
                <a:sym typeface="Open Sans"/>
              </a:rPr>
              <a:t>		did: </a:t>
            </a:r>
            <a:r>
              <a:rPr b="1" i="0" lang="es" sz="1100" u="none" cap="none" strike="noStrike">
                <a:solidFill>
                  <a:srgbClr val="FFBE9F"/>
                </a:solidFill>
                <a:latin typeface="Open Sans"/>
                <a:ea typeface="Open Sans"/>
                <a:cs typeface="Open Sans"/>
                <a:sym typeface="Open Sans"/>
              </a:rPr>
              <a:t>$SourceNumber</a:t>
            </a:r>
            <a:r>
              <a:rPr b="1" i="0" lang="es" sz="1100" u="none" cap="none" strike="noStrike">
                <a:solidFill>
                  <a:schemeClr val="lt1"/>
                </a:solidFill>
                <a:latin typeface="Open Sans"/>
                <a:ea typeface="Open Sans"/>
                <a:cs typeface="Open Sans"/>
                <a:sym typeface="Open Sans"/>
              </a:rPr>
              <a:t>, (Number displayed when the call is made) (Not Mandatory)</a:t>
            </a:r>
            <a:endParaRPr b="1" i="0" sz="11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100"/>
              <a:buFont typeface="Arial"/>
              <a:buNone/>
            </a:pPr>
            <a:r>
              <a:rPr b="1" i="0" lang="es" sz="1100" u="none" cap="none" strike="noStrike">
                <a:solidFill>
                  <a:schemeClr val="lt1"/>
                </a:solidFill>
                <a:latin typeface="Open Sans"/>
                <a:ea typeface="Open Sans"/>
                <a:cs typeface="Open Sans"/>
                <a:sym typeface="Open Sans"/>
              </a:rPr>
              <a:t>		guid: </a:t>
            </a:r>
            <a:r>
              <a:rPr b="1" i="0" lang="es" sz="1100" u="none" cap="none" strike="noStrike">
                <a:solidFill>
                  <a:srgbClr val="FFBE9F"/>
                </a:solidFill>
                <a:latin typeface="Open Sans"/>
                <a:ea typeface="Open Sans"/>
                <a:cs typeface="Open Sans"/>
                <a:sym typeface="Open Sans"/>
              </a:rPr>
              <a:t>$CallID</a:t>
            </a:r>
            <a:r>
              <a:rPr b="1" i="0" lang="es" sz="1100" u="none" cap="none" strike="noStrike">
                <a:solidFill>
                  <a:schemeClr val="lt1"/>
                </a:solidFill>
                <a:latin typeface="Open Sans"/>
                <a:ea typeface="Open Sans"/>
                <a:cs typeface="Open Sans"/>
                <a:sym typeface="Open Sans"/>
              </a:rPr>
              <a:t>, (Call ID) (Not Mandatory)</a:t>
            </a:r>
            <a:endParaRPr b="1" i="0" sz="11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100"/>
              <a:buFont typeface="Arial"/>
              <a:buNone/>
            </a:pPr>
            <a:r>
              <a:rPr b="1" i="0" lang="es" sz="1100" u="none" cap="none" strike="noStrike">
                <a:solidFill>
                  <a:schemeClr val="lt1"/>
                </a:solidFill>
                <a:latin typeface="Open Sans"/>
                <a:ea typeface="Open Sans"/>
                <a:cs typeface="Open Sans"/>
                <a:sym typeface="Open Sans"/>
              </a:rPr>
              <a:t>};</a:t>
            </a:r>
            <a:endParaRPr b="1" i="0" sz="11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100"/>
              <a:buFont typeface="Arial"/>
              <a:buNone/>
            </a:pPr>
            <a:r>
              <a:t/>
            </a:r>
            <a:endParaRPr b="1" i="0" sz="11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100"/>
              <a:buFont typeface="Arial"/>
              <a:buNone/>
            </a:pPr>
            <a:r>
              <a:rPr b="1" i="0" lang="es" sz="1100" u="none" cap="none" strike="noStrike">
                <a:solidFill>
                  <a:schemeClr val="lt1"/>
                </a:solidFill>
                <a:latin typeface="Open Sans"/>
                <a:ea typeface="Open Sans"/>
                <a:cs typeface="Open Sans"/>
                <a:sym typeface="Open Sans"/>
              </a:rPr>
              <a:t>window.parent.postMessage({ action: </a:t>
            </a:r>
            <a:r>
              <a:rPr b="1" i="0" lang="es" sz="1100" u="none" cap="none" strike="noStrike">
                <a:solidFill>
                  <a:srgbClr val="FFB1B9"/>
                </a:solidFill>
                <a:latin typeface="Open Sans"/>
                <a:ea typeface="Open Sans"/>
                <a:cs typeface="Open Sans"/>
                <a:sym typeface="Open Sans"/>
              </a:rPr>
              <a:t>'MAKE_CALL'</a:t>
            </a:r>
            <a:r>
              <a:rPr b="1" i="0" lang="es" sz="1100" u="none" cap="none" strike="noStrike">
                <a:solidFill>
                  <a:schemeClr val="lt1"/>
                </a:solidFill>
                <a:latin typeface="Open Sans"/>
                <a:ea typeface="Open Sans"/>
                <a:cs typeface="Open Sans"/>
                <a:sym typeface="Open Sans"/>
              </a:rPr>
              <a:t>, call:dataCall}, '*');</a:t>
            </a:r>
            <a:endParaRPr b="1" i="0" sz="1100" u="none" cap="none" strike="noStrike">
              <a:solidFill>
                <a:schemeClr val="lt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sp>
        <p:nvSpPr>
          <p:cNvPr id="152" name="Google Shape;152;p26"/>
          <p:cNvSpPr txBox="1"/>
          <p:nvPr>
            <p:ph type="title"/>
          </p:nvPr>
        </p:nvSpPr>
        <p:spPr>
          <a:xfrm>
            <a:off x="866340" y="90918"/>
            <a:ext cx="50310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Implementación en JavaScript (Sistema de terceros)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153" name="Google Shape;153;p26"/>
          <p:cNvSpPr txBox="1"/>
          <p:nvPr/>
        </p:nvSpPr>
        <p:spPr>
          <a:xfrm>
            <a:off x="999925" y="1261125"/>
            <a:ext cx="4631700" cy="5411100"/>
          </a:xfrm>
          <a:prstGeom prst="rect">
            <a:avLst/>
          </a:prstGeom>
          <a:noFill/>
          <a:ln>
            <a:noFill/>
          </a:ln>
        </p:spPr>
        <p:txBody>
          <a:bodyPr anchorCtr="0" anchor="t" bIns="90675" lIns="90675" spcFirstLastPara="1" rIns="90675" wrap="square" tIns="90675">
            <a:noAutofit/>
          </a:bodyPr>
          <a:lstStyle/>
          <a:p>
            <a:pPr indent="-311150" lvl="0" marL="457200" rtl="0" algn="just">
              <a:lnSpc>
                <a:spcPct val="150000"/>
              </a:lnSpc>
              <a:spcBef>
                <a:spcPts val="0"/>
              </a:spcBef>
              <a:spcAft>
                <a:spcPts val="0"/>
              </a:spcAft>
              <a:buClr>
                <a:srgbClr val="0095FF"/>
              </a:buClr>
              <a:buSzPts val="1300"/>
              <a:buFont typeface="Open Sans ExtraBold"/>
              <a:buChar char="●"/>
            </a:pPr>
            <a:r>
              <a:rPr lang="es" sz="1300">
                <a:solidFill>
                  <a:srgbClr val="003B4D"/>
                </a:solidFill>
                <a:latin typeface="Open Sans ExtraBold"/>
                <a:ea typeface="Open Sans ExtraBold"/>
                <a:cs typeface="Open Sans ExtraBold"/>
                <a:sym typeface="Open Sans ExtraBold"/>
              </a:rPr>
              <a:t>HANG_UP:</a:t>
            </a:r>
            <a:endParaRPr sz="1300">
              <a:solidFill>
                <a:srgbClr val="003B4D"/>
              </a:solidFill>
              <a:latin typeface="Open Sans ExtraBold"/>
              <a:ea typeface="Open Sans ExtraBold"/>
              <a:cs typeface="Open Sans ExtraBold"/>
              <a:sym typeface="Open Sans ExtraBold"/>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rPr lang="es" sz="1300">
                <a:solidFill>
                  <a:srgbClr val="003B4D"/>
                </a:solidFill>
                <a:latin typeface="Open Sans"/>
                <a:ea typeface="Open Sans"/>
                <a:cs typeface="Open Sans"/>
                <a:sym typeface="Open Sans"/>
              </a:rPr>
              <a:t>Just include the following line in the JavaScript code implemented in the third-party system</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rPr lang="es" sz="1300">
                <a:solidFill>
                  <a:srgbClr val="003B4D"/>
                </a:solidFill>
                <a:latin typeface="Open Sans"/>
                <a:ea typeface="Open Sans"/>
                <a:cs typeface="Open Sans"/>
                <a:sym typeface="Open Sans"/>
              </a:rPr>
              <a:t>In general, this is included in the behaviour of a button or similar as part of the actions to be performed after the on-click event.</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154" name="Google Shape;154;p26"/>
          <p:cNvSpPr txBox="1"/>
          <p:nvPr/>
        </p:nvSpPr>
        <p:spPr>
          <a:xfrm>
            <a:off x="1986800" y="4272221"/>
            <a:ext cx="9411600" cy="820800"/>
          </a:xfrm>
          <a:prstGeom prst="rect">
            <a:avLst/>
          </a:prstGeom>
          <a:solidFill>
            <a:srgbClr val="002540"/>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900"/>
              <a:buFont typeface="Arial"/>
              <a:buNone/>
            </a:pPr>
            <a:r>
              <a:rPr b="1" i="0" lang="es" sz="1900" u="none" cap="none" strike="noStrike">
                <a:solidFill>
                  <a:schemeClr val="lt1"/>
                </a:solidFill>
                <a:latin typeface="Open Sans"/>
                <a:ea typeface="Open Sans"/>
                <a:cs typeface="Open Sans"/>
                <a:sym typeface="Open Sans"/>
              </a:rPr>
              <a:t>window.parent.</a:t>
            </a:r>
            <a:r>
              <a:rPr b="1" i="0" lang="es" sz="1900" u="none" cap="none" strike="noStrike">
                <a:solidFill>
                  <a:srgbClr val="F2757E"/>
                </a:solidFill>
                <a:latin typeface="Open Sans"/>
                <a:ea typeface="Open Sans"/>
                <a:cs typeface="Open Sans"/>
                <a:sym typeface="Open Sans"/>
              </a:rPr>
              <a:t>postMessage</a:t>
            </a:r>
            <a:r>
              <a:rPr b="1" i="0" lang="es" sz="1900" u="none" cap="none" strike="noStrike">
                <a:solidFill>
                  <a:schemeClr val="lt1"/>
                </a:solidFill>
                <a:latin typeface="Open Sans"/>
                <a:ea typeface="Open Sans"/>
                <a:cs typeface="Open Sans"/>
                <a:sym typeface="Open Sans"/>
              </a:rPr>
              <a:t>({ action:</a:t>
            </a:r>
            <a:r>
              <a:rPr b="1" i="0" lang="es" sz="1900" u="none" cap="none" strike="noStrike">
                <a:solidFill>
                  <a:srgbClr val="FFBC58"/>
                </a:solidFill>
                <a:latin typeface="Open Sans"/>
                <a:ea typeface="Open Sans"/>
                <a:cs typeface="Open Sans"/>
                <a:sym typeface="Open Sans"/>
              </a:rPr>
              <a:t> 'HANG_UP'</a:t>
            </a:r>
            <a:r>
              <a:rPr b="1" i="0" lang="es" sz="1900" u="none" cap="none" strike="noStrike">
                <a:solidFill>
                  <a:schemeClr val="lt1"/>
                </a:solidFill>
                <a:latin typeface="Open Sans"/>
                <a:ea typeface="Open Sans"/>
                <a:cs typeface="Open Sans"/>
                <a:sym typeface="Open Sans"/>
              </a:rPr>
              <a:t>}, '*');</a:t>
            </a:r>
            <a:endParaRPr b="1" i="0" sz="1900" u="none" cap="none" strike="noStrike">
              <a:solidFill>
                <a:schemeClr val="lt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8" name="Shape 158"/>
        <p:cNvGrpSpPr/>
        <p:nvPr/>
      </p:nvGrpSpPr>
      <p:grpSpPr>
        <a:xfrm>
          <a:off x="0" y="0"/>
          <a:ext cx="0" cy="0"/>
          <a:chOff x="0" y="0"/>
          <a:chExt cx="0" cy="0"/>
        </a:xfrm>
      </p:grpSpPr>
      <p:sp>
        <p:nvSpPr>
          <p:cNvPr id="159" name="Google Shape;159;p27"/>
          <p:cNvSpPr txBox="1"/>
          <p:nvPr>
            <p:ph type="title"/>
          </p:nvPr>
        </p:nvSpPr>
        <p:spPr>
          <a:xfrm>
            <a:off x="866340" y="90918"/>
            <a:ext cx="50310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Implementación en JavaScript (Sistema de terceros)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160" name="Google Shape;160;p27"/>
          <p:cNvSpPr txBox="1"/>
          <p:nvPr/>
        </p:nvSpPr>
        <p:spPr>
          <a:xfrm>
            <a:off x="999925" y="1261125"/>
            <a:ext cx="4631700" cy="5411100"/>
          </a:xfrm>
          <a:prstGeom prst="rect">
            <a:avLst/>
          </a:prstGeom>
          <a:noFill/>
          <a:ln>
            <a:noFill/>
          </a:ln>
        </p:spPr>
        <p:txBody>
          <a:bodyPr anchorCtr="0" anchor="t" bIns="90675" lIns="90675" spcFirstLastPara="1" rIns="90675" wrap="square" tIns="90675">
            <a:noAutofit/>
          </a:bodyPr>
          <a:lstStyle/>
          <a:p>
            <a:pPr indent="-311150" lvl="0" marL="457200" rtl="0" algn="just">
              <a:lnSpc>
                <a:spcPct val="150000"/>
              </a:lnSpc>
              <a:spcBef>
                <a:spcPts val="0"/>
              </a:spcBef>
              <a:spcAft>
                <a:spcPts val="0"/>
              </a:spcAft>
              <a:buClr>
                <a:srgbClr val="0095FF"/>
              </a:buClr>
              <a:buSzPts val="1300"/>
              <a:buFont typeface="Open Sans ExtraBold"/>
              <a:buChar char="●"/>
            </a:pPr>
            <a:r>
              <a:rPr lang="es" sz="1300">
                <a:solidFill>
                  <a:srgbClr val="003B4D"/>
                </a:solidFill>
                <a:latin typeface="Open Sans ExtraBold"/>
                <a:ea typeface="Open Sans ExtraBold"/>
                <a:cs typeface="Open Sans ExtraBold"/>
                <a:sym typeface="Open Sans ExtraBold"/>
              </a:rPr>
              <a:t>CLOSE_TAB: </a:t>
            </a:r>
            <a:endParaRPr sz="1300">
              <a:solidFill>
                <a:srgbClr val="003B4D"/>
              </a:solidFill>
              <a:latin typeface="Open Sans ExtraBold"/>
              <a:ea typeface="Open Sans ExtraBold"/>
              <a:cs typeface="Open Sans ExtraBold"/>
              <a:sym typeface="Open Sans ExtraBold"/>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rPr lang="es" sz="1300">
                <a:solidFill>
                  <a:srgbClr val="003B4D"/>
                </a:solidFill>
                <a:latin typeface="Open Sans"/>
                <a:ea typeface="Open Sans"/>
                <a:cs typeface="Open Sans"/>
                <a:sym typeface="Open Sans"/>
              </a:rPr>
              <a:t>Just include the following line in the JavaScript code implemented in the third-party system</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rPr lang="es" sz="1300">
                <a:solidFill>
                  <a:srgbClr val="003B4D"/>
                </a:solidFill>
                <a:latin typeface="Open Sans"/>
                <a:ea typeface="Open Sans"/>
                <a:cs typeface="Open Sans"/>
                <a:sym typeface="Open Sans"/>
              </a:rPr>
              <a:t>In general, this is included in the behaviour of a button or similar as part of the actions to be performed after the on-click event.</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161" name="Google Shape;161;p27"/>
          <p:cNvSpPr txBox="1"/>
          <p:nvPr/>
        </p:nvSpPr>
        <p:spPr>
          <a:xfrm>
            <a:off x="1986800" y="4272221"/>
            <a:ext cx="9411600" cy="820800"/>
          </a:xfrm>
          <a:prstGeom prst="rect">
            <a:avLst/>
          </a:prstGeom>
          <a:solidFill>
            <a:srgbClr val="002540"/>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900"/>
              <a:buFont typeface="Arial"/>
              <a:buNone/>
            </a:pPr>
            <a:r>
              <a:rPr b="1" i="0" lang="es" sz="1900" u="none" cap="none" strike="noStrike">
                <a:solidFill>
                  <a:schemeClr val="lt1"/>
                </a:solidFill>
                <a:latin typeface="Open Sans"/>
                <a:ea typeface="Open Sans"/>
                <a:cs typeface="Open Sans"/>
                <a:sym typeface="Open Sans"/>
              </a:rPr>
              <a:t>window.parent.</a:t>
            </a:r>
            <a:r>
              <a:rPr b="1" i="0" lang="es" sz="1900" u="none" cap="none" strike="noStrike">
                <a:solidFill>
                  <a:srgbClr val="F2757E"/>
                </a:solidFill>
                <a:latin typeface="Open Sans"/>
                <a:ea typeface="Open Sans"/>
                <a:cs typeface="Open Sans"/>
                <a:sym typeface="Open Sans"/>
              </a:rPr>
              <a:t>postMessage</a:t>
            </a:r>
            <a:r>
              <a:rPr b="1" i="0" lang="es" sz="1900" u="none" cap="none" strike="noStrike">
                <a:solidFill>
                  <a:schemeClr val="lt1"/>
                </a:solidFill>
                <a:latin typeface="Open Sans"/>
                <a:ea typeface="Open Sans"/>
                <a:cs typeface="Open Sans"/>
                <a:sym typeface="Open Sans"/>
              </a:rPr>
              <a:t>({ action: </a:t>
            </a:r>
            <a:r>
              <a:rPr b="1" i="0" lang="es" sz="1900" u="none" cap="none" strike="noStrike">
                <a:solidFill>
                  <a:srgbClr val="FFBC58"/>
                </a:solidFill>
                <a:latin typeface="Open Sans"/>
                <a:ea typeface="Open Sans"/>
                <a:cs typeface="Open Sans"/>
                <a:sym typeface="Open Sans"/>
              </a:rPr>
              <a:t>'CLOSE_TAB'</a:t>
            </a:r>
            <a:r>
              <a:rPr b="1" i="0" lang="es" sz="1900" u="none" cap="none" strike="noStrike">
                <a:solidFill>
                  <a:schemeClr val="lt1"/>
                </a:solidFill>
                <a:latin typeface="Open Sans"/>
                <a:ea typeface="Open Sans"/>
                <a:cs typeface="Open Sans"/>
                <a:sym typeface="Open Sans"/>
              </a:rPr>
              <a:t>}, '*');</a:t>
            </a:r>
            <a:endParaRPr b="1" i="0" sz="1900" u="none" cap="none" strike="noStrike">
              <a:solidFill>
                <a:schemeClr val="lt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5" name="Shape 165"/>
        <p:cNvGrpSpPr/>
        <p:nvPr/>
      </p:nvGrpSpPr>
      <p:grpSpPr>
        <a:xfrm>
          <a:off x="0" y="0"/>
          <a:ext cx="0" cy="0"/>
          <a:chOff x="0" y="0"/>
          <a:chExt cx="0" cy="0"/>
        </a:xfrm>
      </p:grpSpPr>
      <p:sp>
        <p:nvSpPr>
          <p:cNvPr id="166" name="Google Shape;166;p28"/>
          <p:cNvSpPr txBox="1"/>
          <p:nvPr>
            <p:ph type="title"/>
          </p:nvPr>
        </p:nvSpPr>
        <p:spPr>
          <a:xfrm>
            <a:off x="866340" y="90918"/>
            <a:ext cx="50310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Implementación en JavaScript (Sistema de terceros)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167" name="Google Shape;167;p28"/>
          <p:cNvSpPr txBox="1"/>
          <p:nvPr/>
        </p:nvSpPr>
        <p:spPr>
          <a:xfrm>
            <a:off x="999925" y="1261125"/>
            <a:ext cx="4631700" cy="5411100"/>
          </a:xfrm>
          <a:prstGeom prst="rect">
            <a:avLst/>
          </a:prstGeom>
          <a:noFill/>
          <a:ln>
            <a:noFill/>
          </a:ln>
        </p:spPr>
        <p:txBody>
          <a:bodyPr anchorCtr="0" anchor="t" bIns="90675" lIns="90675" spcFirstLastPara="1" rIns="90675" wrap="square" tIns="90675">
            <a:noAutofit/>
          </a:bodyPr>
          <a:lstStyle/>
          <a:p>
            <a:pPr indent="-311150" lvl="0" marL="457200" rtl="0" algn="just">
              <a:lnSpc>
                <a:spcPct val="150000"/>
              </a:lnSpc>
              <a:spcBef>
                <a:spcPts val="0"/>
              </a:spcBef>
              <a:spcAft>
                <a:spcPts val="0"/>
              </a:spcAft>
              <a:buClr>
                <a:srgbClr val="0095FF"/>
              </a:buClr>
              <a:buSzPts val="1300"/>
              <a:buFont typeface="Open Sans ExtraBold"/>
              <a:buChar char="●"/>
            </a:pPr>
            <a:r>
              <a:rPr lang="es" sz="1300">
                <a:solidFill>
                  <a:srgbClr val="003B4D"/>
                </a:solidFill>
                <a:latin typeface="Open Sans ExtraBold"/>
                <a:ea typeface="Open Sans ExtraBold"/>
                <a:cs typeface="Open Sans ExtraBold"/>
                <a:sym typeface="Open Sans ExtraBold"/>
              </a:rPr>
              <a:t>DISPOSITION_CALL:</a:t>
            </a:r>
            <a:endParaRPr sz="1300">
              <a:solidFill>
                <a:srgbClr val="003B4D"/>
              </a:solidFill>
              <a:latin typeface="Open Sans ExtraBold"/>
              <a:ea typeface="Open Sans ExtraBold"/>
              <a:cs typeface="Open Sans ExtraBold"/>
              <a:sym typeface="Open Sans ExtraBold"/>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rPr lang="es" sz="1300">
                <a:solidFill>
                  <a:srgbClr val="003B4D"/>
                </a:solidFill>
                <a:latin typeface="Open Sans"/>
                <a:ea typeface="Open Sans"/>
                <a:cs typeface="Open Sans"/>
                <a:sym typeface="Open Sans"/>
              </a:rPr>
              <a:t>A dataSet needs to be defined in order to send the information related to the call that will be made. Campaign, CallerID &amp; guid are obtained from the variables that are shared in the URL.</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rPr lang="es" sz="1300">
                <a:solidFill>
                  <a:srgbClr val="003B4D"/>
                </a:solidFill>
                <a:latin typeface="Open Sans"/>
                <a:ea typeface="Open Sans"/>
                <a:cs typeface="Open Sans"/>
                <a:sym typeface="Open Sans"/>
              </a:rPr>
              <a:t>After the dataSet definition, you can see the line of code that invokes the DISPOSITION_CALL event.</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168" name="Google Shape;168;p28"/>
          <p:cNvSpPr/>
          <p:nvPr/>
        </p:nvSpPr>
        <p:spPr>
          <a:xfrm>
            <a:off x="1909450" y="4011400"/>
            <a:ext cx="9957600" cy="3552300"/>
          </a:xfrm>
          <a:prstGeom prst="rect">
            <a:avLst/>
          </a:prstGeom>
          <a:solidFill>
            <a:srgbClr val="002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8"/>
          <p:cNvSpPr txBox="1"/>
          <p:nvPr/>
        </p:nvSpPr>
        <p:spPr>
          <a:xfrm>
            <a:off x="1986800" y="4215825"/>
            <a:ext cx="10302600" cy="3080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b="1" i="0" lang="es" sz="1100" u="none" cap="none" strike="noStrike">
                <a:solidFill>
                  <a:schemeClr val="lt1"/>
                </a:solidFill>
                <a:latin typeface="Open Sans"/>
                <a:ea typeface="Open Sans"/>
                <a:cs typeface="Open Sans"/>
                <a:sym typeface="Open Sans"/>
              </a:rPr>
              <a:t>let dataDisp = {</a:t>
            </a:r>
            <a:endParaRPr b="1" i="0" sz="11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100"/>
              <a:buFont typeface="Arial"/>
              <a:buNone/>
            </a:pPr>
            <a:r>
              <a:rPr b="1" i="0" lang="es" sz="1100" u="none" cap="none" strike="noStrike">
                <a:solidFill>
                  <a:schemeClr val="lt1"/>
                </a:solidFill>
                <a:latin typeface="Open Sans"/>
                <a:ea typeface="Open Sans"/>
                <a:cs typeface="Open Sans"/>
                <a:sym typeface="Open Sans"/>
              </a:rPr>
              <a:t>		campaign: </a:t>
            </a:r>
            <a:r>
              <a:rPr b="1" i="0" lang="es" sz="1100" u="none" cap="none" strike="noStrike">
                <a:solidFill>
                  <a:srgbClr val="FFBC58"/>
                </a:solidFill>
                <a:latin typeface="Open Sans"/>
                <a:ea typeface="Open Sans"/>
                <a:cs typeface="Open Sans"/>
                <a:sym typeface="Open Sans"/>
              </a:rPr>
              <a:t>$Campaign</a:t>
            </a:r>
            <a:r>
              <a:rPr b="1" i="0" lang="es" sz="1100" u="none" cap="none" strike="noStrike">
                <a:solidFill>
                  <a:schemeClr val="lt1"/>
                </a:solidFill>
                <a:latin typeface="Open Sans"/>
                <a:ea typeface="Open Sans"/>
                <a:cs typeface="Open Sans"/>
                <a:sym typeface="Open Sans"/>
              </a:rPr>
              <a:t>, (Name of the campaign. Obtained from parameter shared through URL invocation)</a:t>
            </a:r>
            <a:endParaRPr b="1" i="0" sz="11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100"/>
              <a:buFont typeface="Arial"/>
              <a:buNone/>
            </a:pPr>
            <a:r>
              <a:rPr b="1" i="0" lang="es" sz="1100" u="none" cap="none" strike="noStrike">
                <a:solidFill>
                  <a:schemeClr val="lt1"/>
                </a:solidFill>
                <a:latin typeface="Open Sans"/>
                <a:ea typeface="Open Sans"/>
                <a:cs typeface="Open Sans"/>
                <a:sym typeface="Open Sans"/>
              </a:rPr>
              <a:t>		callerid: </a:t>
            </a:r>
            <a:r>
              <a:rPr b="1" i="0" lang="es" sz="1100" u="none" cap="none" strike="noStrike">
                <a:solidFill>
                  <a:srgbClr val="FFBC58"/>
                </a:solidFill>
                <a:latin typeface="Open Sans"/>
                <a:ea typeface="Open Sans"/>
                <a:cs typeface="Open Sans"/>
                <a:sym typeface="Open Sans"/>
              </a:rPr>
              <a:t>$CustomerNumber</a:t>
            </a:r>
            <a:r>
              <a:rPr b="1" i="0" lang="es" sz="1100" u="none" cap="none" strike="noStrike">
                <a:solidFill>
                  <a:schemeClr val="lt1"/>
                </a:solidFill>
                <a:latin typeface="Open Sans"/>
                <a:ea typeface="Open Sans"/>
                <a:cs typeface="Open Sans"/>
                <a:sym typeface="Open Sans"/>
              </a:rPr>
              <a:t>, (Customer Number to be called. Obtained from parameter shared through URL invocation)</a:t>
            </a:r>
            <a:endParaRPr b="1" i="0" sz="11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100"/>
              <a:buFont typeface="Arial"/>
              <a:buNone/>
            </a:pPr>
            <a:r>
              <a:rPr b="1" i="0" lang="es" sz="1100" u="none" cap="none" strike="noStrike">
                <a:solidFill>
                  <a:schemeClr val="lt1"/>
                </a:solidFill>
                <a:latin typeface="Open Sans"/>
                <a:ea typeface="Open Sans"/>
                <a:cs typeface="Open Sans"/>
                <a:sym typeface="Open Sans"/>
              </a:rPr>
              <a:t>		guid: </a:t>
            </a:r>
            <a:r>
              <a:rPr b="1" i="0" lang="es" sz="1100" u="none" cap="none" strike="noStrike">
                <a:solidFill>
                  <a:srgbClr val="FFBC58"/>
                </a:solidFill>
                <a:latin typeface="Open Sans"/>
                <a:ea typeface="Open Sans"/>
                <a:cs typeface="Open Sans"/>
                <a:sym typeface="Open Sans"/>
              </a:rPr>
              <a:t>$CallID</a:t>
            </a:r>
            <a:r>
              <a:rPr b="1" i="0" lang="es" sz="1100" u="none" cap="none" strike="noStrike">
                <a:solidFill>
                  <a:schemeClr val="lt1"/>
                </a:solidFill>
                <a:latin typeface="Open Sans"/>
                <a:ea typeface="Open Sans"/>
                <a:cs typeface="Open Sans"/>
                <a:sym typeface="Open Sans"/>
              </a:rPr>
              <a:t>, (Name of the campaign. Obtained from parameter shared through URL invocation)</a:t>
            </a:r>
            <a:endParaRPr b="1" i="0" sz="11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100"/>
              <a:buFont typeface="Arial"/>
              <a:buNone/>
            </a:pPr>
            <a:r>
              <a:rPr b="1" i="0" lang="es" sz="1100" u="none" cap="none" strike="noStrike">
                <a:solidFill>
                  <a:schemeClr val="lt1"/>
                </a:solidFill>
                <a:latin typeface="Open Sans"/>
                <a:ea typeface="Open Sans"/>
                <a:cs typeface="Open Sans"/>
                <a:sym typeface="Open Sans"/>
              </a:rPr>
              <a:t>		l1: </a:t>
            </a:r>
            <a:r>
              <a:rPr b="1" i="0" lang="es" sz="1100" u="none" cap="none" strike="noStrike">
                <a:solidFill>
                  <a:srgbClr val="FFBC58"/>
                </a:solidFill>
                <a:latin typeface="Open Sans"/>
                <a:ea typeface="Open Sans"/>
                <a:cs typeface="Open Sans"/>
                <a:sym typeface="Open Sans"/>
              </a:rPr>
              <a:t>$DispositionL1</a:t>
            </a:r>
            <a:r>
              <a:rPr b="1" i="0" lang="es" sz="1100" u="none" cap="none" strike="noStrike">
                <a:solidFill>
                  <a:schemeClr val="lt1"/>
                </a:solidFill>
                <a:latin typeface="Open Sans"/>
                <a:ea typeface="Open Sans"/>
                <a:cs typeface="Open Sans"/>
                <a:sym typeface="Open Sans"/>
              </a:rPr>
              <a:t>, (Level 1 disposition)</a:t>
            </a:r>
            <a:endParaRPr b="1" i="0" sz="11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100"/>
              <a:buFont typeface="Arial"/>
              <a:buNone/>
            </a:pPr>
            <a:r>
              <a:rPr b="1" i="0" lang="es" sz="1100" u="none" cap="none" strike="noStrike">
                <a:solidFill>
                  <a:schemeClr val="lt1"/>
                </a:solidFill>
                <a:latin typeface="Open Sans"/>
                <a:ea typeface="Open Sans"/>
                <a:cs typeface="Open Sans"/>
                <a:sym typeface="Open Sans"/>
              </a:rPr>
              <a:t>		l2: </a:t>
            </a:r>
            <a:r>
              <a:rPr b="1" i="0" lang="es" sz="1100" u="none" cap="none" strike="noStrike">
                <a:solidFill>
                  <a:srgbClr val="FFBC58"/>
                </a:solidFill>
                <a:latin typeface="Open Sans"/>
                <a:ea typeface="Open Sans"/>
                <a:cs typeface="Open Sans"/>
                <a:sym typeface="Open Sans"/>
              </a:rPr>
              <a:t>$DispositionL2</a:t>
            </a:r>
            <a:r>
              <a:rPr b="1" i="0" lang="es" sz="1100" u="none" cap="none" strike="noStrike">
                <a:solidFill>
                  <a:schemeClr val="lt1"/>
                </a:solidFill>
                <a:latin typeface="Open Sans"/>
                <a:ea typeface="Open Sans"/>
                <a:cs typeface="Open Sans"/>
                <a:sym typeface="Open Sans"/>
              </a:rPr>
              <a:t>, (Level 2 disposition) (Not Mandatory)</a:t>
            </a:r>
            <a:endParaRPr b="1" i="0" sz="11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100"/>
              <a:buFont typeface="Arial"/>
              <a:buNone/>
            </a:pPr>
            <a:r>
              <a:rPr b="1" i="0" lang="es" sz="1100" u="none" cap="none" strike="noStrike">
                <a:solidFill>
                  <a:schemeClr val="lt1"/>
                </a:solidFill>
                <a:latin typeface="Open Sans"/>
                <a:ea typeface="Open Sans"/>
                <a:cs typeface="Open Sans"/>
                <a:sym typeface="Open Sans"/>
              </a:rPr>
              <a:t>		l3: </a:t>
            </a:r>
            <a:r>
              <a:rPr b="1" i="0" lang="es" sz="1100" u="none" cap="none" strike="noStrike">
                <a:solidFill>
                  <a:srgbClr val="FFBC58"/>
                </a:solidFill>
                <a:latin typeface="Open Sans"/>
                <a:ea typeface="Open Sans"/>
                <a:cs typeface="Open Sans"/>
                <a:sym typeface="Open Sans"/>
              </a:rPr>
              <a:t>$DispisitionL3</a:t>
            </a:r>
            <a:r>
              <a:rPr b="1" i="0" lang="es" sz="1100" u="none" cap="none" strike="noStrike">
                <a:solidFill>
                  <a:schemeClr val="lt1"/>
                </a:solidFill>
                <a:latin typeface="Open Sans"/>
                <a:ea typeface="Open Sans"/>
                <a:cs typeface="Open Sans"/>
                <a:sym typeface="Open Sans"/>
              </a:rPr>
              <a:t>, (Level 3 disposition) (Not Mandatory)</a:t>
            </a:r>
            <a:endParaRPr b="1" i="0" sz="11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100"/>
              <a:buFont typeface="Arial"/>
              <a:buNone/>
            </a:pPr>
            <a:r>
              <a:rPr b="1" i="0" lang="es" sz="1100" u="none" cap="none" strike="noStrike">
                <a:solidFill>
                  <a:schemeClr val="lt1"/>
                </a:solidFill>
                <a:latin typeface="Open Sans"/>
                <a:ea typeface="Open Sans"/>
                <a:cs typeface="Open Sans"/>
                <a:sym typeface="Open Sans"/>
              </a:rPr>
              <a:t>		d1: </a:t>
            </a:r>
            <a:r>
              <a:rPr b="1" i="0" lang="es" sz="1100" u="none" cap="none" strike="noStrike">
                <a:solidFill>
                  <a:srgbClr val="FFBC58"/>
                </a:solidFill>
                <a:latin typeface="Open Sans"/>
                <a:ea typeface="Open Sans"/>
                <a:cs typeface="Open Sans"/>
                <a:sym typeface="Open Sans"/>
              </a:rPr>
              <a:t>$AdditionalData1</a:t>
            </a:r>
            <a:r>
              <a:rPr b="1" i="0" lang="es" sz="1100" u="none" cap="none" strike="noStrike">
                <a:solidFill>
                  <a:schemeClr val="lt1"/>
                </a:solidFill>
                <a:latin typeface="Open Sans"/>
                <a:ea typeface="Open Sans"/>
                <a:cs typeface="Open Sans"/>
                <a:sym typeface="Open Sans"/>
              </a:rPr>
              <a:t>, (Additional information 1, If needed) (Not Mandatory)</a:t>
            </a:r>
            <a:endParaRPr b="1" i="0" sz="11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100"/>
              <a:buFont typeface="Arial"/>
              <a:buNone/>
            </a:pPr>
            <a:r>
              <a:rPr b="1" i="0" lang="es" sz="1100" u="none" cap="none" strike="noStrike">
                <a:solidFill>
                  <a:schemeClr val="lt1"/>
                </a:solidFill>
                <a:latin typeface="Open Sans"/>
                <a:ea typeface="Open Sans"/>
                <a:cs typeface="Open Sans"/>
                <a:sym typeface="Open Sans"/>
              </a:rPr>
              <a:t>		d2:</a:t>
            </a:r>
            <a:r>
              <a:rPr b="1" i="0" lang="es" sz="1100" u="none" cap="none" strike="noStrike">
                <a:solidFill>
                  <a:srgbClr val="FFBE9F"/>
                </a:solidFill>
                <a:latin typeface="Open Sans"/>
                <a:ea typeface="Open Sans"/>
                <a:cs typeface="Open Sans"/>
                <a:sym typeface="Open Sans"/>
              </a:rPr>
              <a:t> </a:t>
            </a:r>
            <a:r>
              <a:rPr b="1" i="0" lang="es" sz="1100" u="none" cap="none" strike="noStrike">
                <a:solidFill>
                  <a:srgbClr val="FFBC58"/>
                </a:solidFill>
                <a:latin typeface="Open Sans"/>
                <a:ea typeface="Open Sans"/>
                <a:cs typeface="Open Sans"/>
                <a:sym typeface="Open Sans"/>
              </a:rPr>
              <a:t>$AddionalData2</a:t>
            </a:r>
            <a:r>
              <a:rPr b="1" i="0" lang="es" sz="1100" u="none" cap="none" strike="noStrike">
                <a:solidFill>
                  <a:schemeClr val="lt1"/>
                </a:solidFill>
                <a:latin typeface="Open Sans"/>
                <a:ea typeface="Open Sans"/>
                <a:cs typeface="Open Sans"/>
                <a:sym typeface="Open Sans"/>
              </a:rPr>
              <a:t>, (Additional information 2, If needed) (Not Mandatory)</a:t>
            </a:r>
            <a:endParaRPr b="1" i="0" sz="11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100"/>
              <a:buFont typeface="Arial"/>
              <a:buNone/>
            </a:pPr>
            <a:r>
              <a:rPr b="1" i="0" lang="es" sz="1100" u="none" cap="none" strike="noStrike">
                <a:solidFill>
                  <a:schemeClr val="lt1"/>
                </a:solidFill>
                <a:latin typeface="Open Sans"/>
                <a:ea typeface="Open Sans"/>
                <a:cs typeface="Open Sans"/>
                <a:sym typeface="Open Sans"/>
              </a:rPr>
              <a:t>		comment: </a:t>
            </a:r>
            <a:r>
              <a:rPr b="1" i="0" lang="es" sz="1100" u="none" cap="none" strike="noStrike">
                <a:solidFill>
                  <a:srgbClr val="FFBC58"/>
                </a:solidFill>
                <a:latin typeface="Open Sans"/>
                <a:ea typeface="Open Sans"/>
                <a:cs typeface="Open Sans"/>
                <a:sym typeface="Open Sans"/>
              </a:rPr>
              <a:t>$Comment</a:t>
            </a:r>
            <a:r>
              <a:rPr b="1" i="0" lang="es" sz="1100" u="none" cap="none" strike="noStrike">
                <a:solidFill>
                  <a:schemeClr val="lt1"/>
                </a:solidFill>
                <a:latin typeface="Open Sans"/>
                <a:ea typeface="Open Sans"/>
                <a:cs typeface="Open Sans"/>
                <a:sym typeface="Open Sans"/>
              </a:rPr>
              <a:t>, (Manual comment, If needed)</a:t>
            </a:r>
            <a:endParaRPr b="1" i="0" sz="11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100"/>
              <a:buFont typeface="Arial"/>
              <a:buNone/>
            </a:pPr>
            <a:r>
              <a:rPr b="1" i="0" lang="es" sz="1100" u="none" cap="none" strike="noStrike">
                <a:solidFill>
                  <a:schemeClr val="lt1"/>
                </a:solidFill>
                <a:latin typeface="Open Sans"/>
                <a:ea typeface="Open Sans"/>
                <a:cs typeface="Open Sans"/>
                <a:sym typeface="Open Sans"/>
              </a:rPr>
              <a:t>		schedule:</a:t>
            </a:r>
            <a:r>
              <a:rPr b="1" i="0" lang="es" sz="1100" u="none" cap="none" strike="noStrike">
                <a:solidFill>
                  <a:srgbClr val="FFBE9F"/>
                </a:solidFill>
                <a:latin typeface="Open Sans"/>
                <a:ea typeface="Open Sans"/>
                <a:cs typeface="Open Sans"/>
                <a:sym typeface="Open Sans"/>
              </a:rPr>
              <a:t> </a:t>
            </a:r>
            <a:r>
              <a:rPr b="1" i="0" lang="es" sz="1100" u="none" cap="none" strike="noStrike">
                <a:solidFill>
                  <a:srgbClr val="FFBC58"/>
                </a:solidFill>
                <a:latin typeface="Open Sans"/>
                <a:ea typeface="Open Sans"/>
                <a:cs typeface="Open Sans"/>
                <a:sym typeface="Open Sans"/>
              </a:rPr>
              <a:t>$ScheduleDate</a:t>
            </a:r>
            <a:r>
              <a:rPr b="1" i="0" lang="es" sz="1100" u="none" cap="none" strike="noStrike">
                <a:solidFill>
                  <a:schemeClr val="lt1"/>
                </a:solidFill>
                <a:latin typeface="Open Sans"/>
                <a:ea typeface="Open Sans"/>
                <a:cs typeface="Open Sans"/>
                <a:sym typeface="Open Sans"/>
              </a:rPr>
              <a:t> (example date format 2019-06-18 15:55:55), (In case the call is rescheduled) (Not Mandatory)</a:t>
            </a:r>
            <a:endParaRPr b="1" i="0" sz="11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100"/>
              <a:buFont typeface="Arial"/>
              <a:buNone/>
            </a:pPr>
            <a:r>
              <a:rPr b="1" i="0" lang="es" sz="1100" u="none" cap="none" strike="noStrike">
                <a:solidFill>
                  <a:schemeClr val="lt1"/>
                </a:solidFill>
                <a:latin typeface="Open Sans"/>
                <a:ea typeface="Open Sans"/>
                <a:cs typeface="Open Sans"/>
                <a:sym typeface="Open Sans"/>
              </a:rPr>
              <a:t>};</a:t>
            </a:r>
            <a:endParaRPr b="1" i="0" sz="11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100"/>
              <a:buFont typeface="Arial"/>
              <a:buNone/>
            </a:pPr>
            <a:r>
              <a:t/>
            </a:r>
            <a:endParaRPr b="1" i="0" sz="11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100"/>
              <a:buFont typeface="Arial"/>
              <a:buNone/>
            </a:pPr>
            <a:r>
              <a:rPr b="1" i="0" lang="es" sz="1100" u="none" cap="none" strike="noStrike">
                <a:solidFill>
                  <a:schemeClr val="lt1"/>
                </a:solidFill>
                <a:latin typeface="Open Sans"/>
                <a:ea typeface="Open Sans"/>
                <a:cs typeface="Open Sans"/>
                <a:sym typeface="Open Sans"/>
              </a:rPr>
              <a:t>window.parent.postMessage({ action: 'DISPOSITION_CALL', disposition:dataDisp}, '*');</a:t>
            </a:r>
            <a:endParaRPr b="1" i="0" sz="11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100"/>
              <a:buFont typeface="Arial"/>
              <a:buNone/>
            </a:pPr>
            <a:r>
              <a:t/>
            </a:r>
            <a:endParaRPr b="1" i="0" sz="1100" u="none" cap="none" strike="noStrike">
              <a:solidFill>
                <a:schemeClr val="lt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174" name="Shape 174"/>
        <p:cNvGrpSpPr/>
        <p:nvPr/>
      </p:nvGrpSpPr>
      <p:grpSpPr>
        <a:xfrm>
          <a:off x="0" y="0"/>
          <a:ext cx="0" cy="0"/>
          <a:chOff x="0" y="0"/>
          <a:chExt cx="0" cy="0"/>
        </a:xfrm>
      </p:grpSpPr>
      <p:sp>
        <p:nvSpPr>
          <p:cNvPr id="175" name="Google Shape;175;p29"/>
          <p:cNvSpPr txBox="1"/>
          <p:nvPr/>
        </p:nvSpPr>
        <p:spPr>
          <a:xfrm>
            <a:off x="1344400" y="5195125"/>
            <a:ext cx="11266500" cy="16353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lang="es" sz="6000">
                <a:solidFill>
                  <a:srgbClr val="FFFFFF"/>
                </a:solidFill>
                <a:latin typeface="Open Sans ExtraBold"/>
                <a:ea typeface="Open Sans ExtraBold"/>
                <a:cs typeface="Open Sans ExtraBold"/>
                <a:sym typeface="Open Sans ExtraBold"/>
              </a:rPr>
              <a:t>Pasaje de parámetros</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176" name="Google Shape;176;p29"/>
          <p:cNvSpPr/>
          <p:nvPr/>
        </p:nvSpPr>
        <p:spPr>
          <a:xfrm rot="5400000">
            <a:off x="152024" y="5452291"/>
            <a:ext cx="7722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0" name="Shape 180"/>
        <p:cNvGrpSpPr/>
        <p:nvPr/>
      </p:nvGrpSpPr>
      <p:grpSpPr>
        <a:xfrm>
          <a:off x="0" y="0"/>
          <a:ext cx="0" cy="0"/>
          <a:chOff x="0" y="0"/>
          <a:chExt cx="0" cy="0"/>
        </a:xfrm>
      </p:grpSpPr>
      <p:sp>
        <p:nvSpPr>
          <p:cNvPr id="181" name="Google Shape;181;p30"/>
          <p:cNvSpPr txBox="1"/>
          <p:nvPr>
            <p:ph type="title"/>
          </p:nvPr>
        </p:nvSpPr>
        <p:spPr>
          <a:xfrm>
            <a:off x="866340" y="90918"/>
            <a:ext cx="50310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Pasaje de Parámetros</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182" name="Google Shape;182;p30"/>
          <p:cNvSpPr txBox="1"/>
          <p:nvPr/>
        </p:nvSpPr>
        <p:spPr>
          <a:xfrm>
            <a:off x="999925" y="1261125"/>
            <a:ext cx="4631700" cy="54111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100"/>
              <a:buFont typeface="Arial"/>
              <a:buNone/>
            </a:pPr>
            <a:r>
              <a:rPr lang="es" sz="1300">
                <a:solidFill>
                  <a:srgbClr val="003B4D"/>
                </a:solidFill>
                <a:latin typeface="Open Sans"/>
                <a:ea typeface="Open Sans"/>
                <a:cs typeface="Open Sans"/>
                <a:sym typeface="Open Sans"/>
              </a:rPr>
              <a:t>Cuando se integra una URL de terceros en uContact, es posible realizar el pasaje de variables para que las mismas sean trabajadas del lado del servidor externo. Para esto, es necesario incluir en la invocación del iFrame los parámetros que se requieran compartir.</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rPr lang="es" sz="1300">
                <a:solidFill>
                  <a:srgbClr val="003B4D"/>
                </a:solidFill>
                <a:latin typeface="Open Sans"/>
                <a:ea typeface="Open Sans"/>
                <a:cs typeface="Open Sans"/>
                <a:sym typeface="Open Sans"/>
              </a:rPr>
              <a:t>La inclusión de estos parámetros debe ser implementada por el cliente de acuerdo a las necesidades lógicas del negocio.</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183" name="Google Shape;183;p30"/>
          <p:cNvSpPr txBox="1"/>
          <p:nvPr/>
        </p:nvSpPr>
        <p:spPr>
          <a:xfrm>
            <a:off x="1986800" y="4953071"/>
            <a:ext cx="9411600" cy="820800"/>
          </a:xfrm>
          <a:prstGeom prst="rect">
            <a:avLst/>
          </a:prstGeom>
          <a:solidFill>
            <a:srgbClr val="002540"/>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900"/>
              <a:buFont typeface="Arial"/>
              <a:buNone/>
            </a:pPr>
            <a:r>
              <a:rPr b="1" i="0" lang="es" sz="1900" u="none" cap="none" strike="noStrike">
                <a:solidFill>
                  <a:schemeClr val="lt1"/>
                </a:solidFill>
                <a:latin typeface="Open Sans"/>
                <a:ea typeface="Open Sans"/>
                <a:cs typeface="Open Sans"/>
                <a:sym typeface="Open Sans"/>
              </a:rPr>
              <a:t>URL.index.php</a:t>
            </a:r>
            <a:r>
              <a:rPr b="1" i="0" lang="es" sz="1900" u="none" cap="none" strike="noStrike">
                <a:solidFill>
                  <a:srgbClr val="F2757E"/>
                </a:solidFill>
                <a:latin typeface="Open Sans"/>
                <a:ea typeface="Open Sans"/>
                <a:cs typeface="Open Sans"/>
                <a:sym typeface="Open Sans"/>
              </a:rPr>
              <a:t>?param1=valor&amp;param2=otrovalor</a:t>
            </a:r>
            <a:endParaRPr b="1" i="0" sz="1900" u="none" cap="none" strike="noStrike">
              <a:solidFill>
                <a:srgbClr val="F2757E"/>
              </a:solidFill>
              <a:latin typeface="Open Sans"/>
              <a:ea typeface="Open Sans"/>
              <a:cs typeface="Open Sans"/>
              <a:sym typeface="Open Sans"/>
            </a:endParaRPr>
          </a:p>
        </p:txBody>
      </p:sp>
      <p:sp>
        <p:nvSpPr>
          <p:cNvPr id="184" name="Google Shape;184;p30"/>
          <p:cNvSpPr txBox="1"/>
          <p:nvPr/>
        </p:nvSpPr>
        <p:spPr>
          <a:xfrm>
            <a:off x="2932044" y="4414750"/>
            <a:ext cx="75675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s" sz="1500" u="none" cap="none" strike="noStrike">
                <a:solidFill>
                  <a:srgbClr val="003B4D"/>
                </a:solidFill>
                <a:latin typeface="Open Sans"/>
                <a:ea typeface="Open Sans"/>
                <a:cs typeface="Open Sans"/>
                <a:sym typeface="Open Sans"/>
              </a:rPr>
              <a:t>Formato de la invocación</a:t>
            </a:r>
            <a:r>
              <a:rPr b="1" i="0" lang="es" sz="1500" u="none" cap="none" strike="noStrike">
                <a:solidFill>
                  <a:srgbClr val="FD495C"/>
                </a:solidFill>
                <a:latin typeface="Open Sans"/>
                <a:ea typeface="Open Sans"/>
                <a:cs typeface="Open Sans"/>
                <a:sym typeface="Open Sans"/>
              </a:rPr>
              <a:t>:</a:t>
            </a:r>
            <a:endParaRPr b="1" i="0" sz="1500" u="none" cap="none" strike="noStrike">
              <a:solidFill>
                <a:srgbClr val="FD495C"/>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8" name="Shape 188"/>
        <p:cNvGrpSpPr/>
        <p:nvPr/>
      </p:nvGrpSpPr>
      <p:grpSpPr>
        <a:xfrm>
          <a:off x="0" y="0"/>
          <a:ext cx="0" cy="0"/>
          <a:chOff x="0" y="0"/>
          <a:chExt cx="0" cy="0"/>
        </a:xfrm>
      </p:grpSpPr>
      <p:sp>
        <p:nvSpPr>
          <p:cNvPr id="189" name="Google Shape;189;p31"/>
          <p:cNvSpPr txBox="1"/>
          <p:nvPr>
            <p:ph type="title"/>
          </p:nvPr>
        </p:nvSpPr>
        <p:spPr>
          <a:xfrm>
            <a:off x="866340" y="90918"/>
            <a:ext cx="50310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Pasaje de Parámetros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190" name="Google Shape;190;p31"/>
          <p:cNvSpPr txBox="1"/>
          <p:nvPr/>
        </p:nvSpPr>
        <p:spPr>
          <a:xfrm>
            <a:off x="999925" y="1261125"/>
            <a:ext cx="4631700" cy="54111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100"/>
              <a:buFont typeface="Arial"/>
              <a:buNone/>
            </a:pPr>
            <a:r>
              <a:rPr lang="es" sz="1300">
                <a:solidFill>
                  <a:srgbClr val="003B4D"/>
                </a:solidFill>
                <a:latin typeface="Open Sans"/>
                <a:ea typeface="Open Sans"/>
                <a:cs typeface="Open Sans"/>
                <a:sym typeface="Open Sans"/>
              </a:rPr>
              <a:t>La variable “page” que contendrá la URL a ser invocada por el iframe utiliza otras variables con valores que van a ser pasados a la url.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rPr lang="es" sz="1300">
                <a:solidFill>
                  <a:srgbClr val="003B4D"/>
                </a:solidFill>
                <a:latin typeface="Open Sans"/>
                <a:ea typeface="Open Sans"/>
                <a:cs typeface="Open Sans"/>
                <a:sym typeface="Open Sans"/>
              </a:rPr>
              <a:t>Los parámetros se colocan a continuación del signo de interrogación (‘?’) lo cual indica que todo lo que viene a continuación corresponde a parámetros y los mimos se concatenan con los símbolos ‘&amp;’.</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191" name="Google Shape;191;p31"/>
          <p:cNvSpPr/>
          <p:nvPr/>
        </p:nvSpPr>
        <p:spPr>
          <a:xfrm>
            <a:off x="1604650" y="4001400"/>
            <a:ext cx="10692600" cy="3562200"/>
          </a:xfrm>
          <a:prstGeom prst="rect">
            <a:avLst/>
          </a:prstGeom>
          <a:solidFill>
            <a:srgbClr val="002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31"/>
          <p:cNvSpPr txBox="1"/>
          <p:nvPr/>
        </p:nvSpPr>
        <p:spPr>
          <a:xfrm>
            <a:off x="1682000" y="4191650"/>
            <a:ext cx="10615200" cy="1716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b="1" i="0" lang="es" sz="1100" u="none" cap="none" strike="noStrike">
                <a:solidFill>
                  <a:srgbClr val="F2757E"/>
                </a:solidFill>
                <a:latin typeface="Open Sans"/>
                <a:ea typeface="Open Sans"/>
                <a:cs typeface="Open Sans"/>
                <a:sym typeface="Open Sans"/>
              </a:rPr>
              <a:t>function</a:t>
            </a:r>
            <a:r>
              <a:rPr b="1" i="0" lang="es" sz="1100" u="none" cap="none" strike="noStrike">
                <a:solidFill>
                  <a:srgbClr val="FFB1B9"/>
                </a:solidFill>
                <a:latin typeface="Open Sans"/>
                <a:ea typeface="Open Sans"/>
                <a:cs typeface="Open Sans"/>
                <a:sym typeface="Open Sans"/>
              </a:rPr>
              <a:t> </a:t>
            </a:r>
            <a:r>
              <a:rPr b="1" i="0" lang="es" sz="1100" u="none" cap="none" strike="noStrike">
                <a:solidFill>
                  <a:schemeClr val="lt1"/>
                </a:solidFill>
                <a:latin typeface="Open Sans"/>
                <a:ea typeface="Open Sans"/>
                <a:cs typeface="Open Sans"/>
                <a:sym typeface="Open Sans"/>
              </a:rPr>
              <a:t>loadIFrame() {</a:t>
            </a:r>
            <a:endParaRPr b="1" i="0" sz="11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100"/>
              <a:buFont typeface="Arial"/>
              <a:buNone/>
            </a:pPr>
            <a:r>
              <a:rPr b="1" i="0" lang="es" sz="1100" u="none" cap="none" strike="noStrike">
                <a:solidFill>
                  <a:schemeClr val="lt1"/>
                </a:solidFill>
                <a:latin typeface="Open Sans"/>
                <a:ea typeface="Open Sans"/>
                <a:cs typeface="Open Sans"/>
                <a:sym typeface="Open Sans"/>
              </a:rPr>
              <a:t>	</a:t>
            </a:r>
            <a:endParaRPr b="1" i="0" sz="11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100"/>
              <a:buFont typeface="Arial"/>
              <a:buNone/>
            </a:pPr>
            <a:r>
              <a:rPr b="1" i="0" lang="es" sz="1100" u="none" cap="none" strike="noStrike">
                <a:solidFill>
                  <a:schemeClr val="lt1"/>
                </a:solidFill>
                <a:latin typeface="Open Sans"/>
                <a:ea typeface="Open Sans"/>
                <a:cs typeface="Open Sans"/>
                <a:sym typeface="Open Sans"/>
              </a:rPr>
              <a:t>	</a:t>
            </a:r>
            <a:r>
              <a:rPr b="1" i="0" lang="es" sz="1100" u="none" cap="none" strike="noStrike">
                <a:solidFill>
                  <a:srgbClr val="FFBC58"/>
                </a:solidFill>
                <a:latin typeface="Open Sans"/>
                <a:ea typeface="Open Sans"/>
                <a:cs typeface="Open Sans"/>
                <a:sym typeface="Open Sans"/>
              </a:rPr>
              <a:t>var</a:t>
            </a:r>
            <a:r>
              <a:rPr b="1" i="0" lang="es" sz="1100" u="none" cap="none" strike="noStrike">
                <a:solidFill>
                  <a:srgbClr val="FFBE9F"/>
                </a:solidFill>
                <a:latin typeface="Open Sans"/>
                <a:ea typeface="Open Sans"/>
                <a:cs typeface="Open Sans"/>
                <a:sym typeface="Open Sans"/>
              </a:rPr>
              <a:t> </a:t>
            </a:r>
            <a:r>
              <a:rPr b="1" i="0" lang="es" sz="1100" u="none" cap="none" strike="noStrike">
                <a:solidFill>
                  <a:schemeClr val="lt1"/>
                </a:solidFill>
                <a:latin typeface="Open Sans"/>
                <a:ea typeface="Open Sans"/>
                <a:cs typeface="Open Sans"/>
                <a:sym typeface="Open Sans"/>
              </a:rPr>
              <a:t>page = </a:t>
            </a:r>
            <a:r>
              <a:rPr b="1" i="0" lang="es" sz="1100" u="none" cap="none" strike="noStrike">
                <a:solidFill>
                  <a:srgbClr val="A562F0"/>
                </a:solidFill>
                <a:latin typeface="Open Sans"/>
                <a:ea typeface="Open Sans"/>
                <a:cs typeface="Open Sans"/>
                <a:sym typeface="Open Sans"/>
              </a:rPr>
              <a:t>‘https://10.44.1.206/telephonypromotion_ucontact/index.php?client=$ {</a:t>
            </a:r>
            <a:r>
              <a:rPr b="1" i="0" lang="es" sz="1100" u="none" cap="none" strike="noStrike">
                <a:solidFill>
                  <a:schemeClr val="lt1"/>
                </a:solidFill>
                <a:latin typeface="Open Sans"/>
                <a:ea typeface="Open Sans"/>
                <a:cs typeface="Open Sans"/>
                <a:sym typeface="Open Sans"/>
              </a:rPr>
              <a:t>pvy.client</a:t>
            </a:r>
            <a:r>
              <a:rPr b="1" i="0" lang="es" sz="1100" u="none" cap="none" strike="noStrike">
                <a:solidFill>
                  <a:srgbClr val="A562F0"/>
                </a:solidFill>
                <a:latin typeface="Open Sans"/>
                <a:ea typeface="Open Sans"/>
                <a:cs typeface="Open Sans"/>
                <a:sym typeface="Open Sans"/>
              </a:rPr>
              <a:t>}&amp;username=99999999’</a:t>
            </a:r>
            <a:endParaRPr b="1" i="0" sz="1100" u="none" cap="none" strike="noStrike">
              <a:solidFill>
                <a:srgbClr val="A562F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100"/>
              <a:buFont typeface="Arial"/>
              <a:buNone/>
            </a:pPr>
            <a:r>
              <a:rPr b="1" i="0" lang="es" sz="1100" u="none" cap="none" strike="noStrike">
                <a:solidFill>
                  <a:schemeClr val="lt1"/>
                </a:solidFill>
                <a:latin typeface="Open Sans"/>
                <a:ea typeface="Open Sans"/>
                <a:cs typeface="Open Sans"/>
                <a:sym typeface="Open Sans"/>
              </a:rPr>
              <a:t>		+</a:t>
            </a:r>
            <a:r>
              <a:rPr b="1" i="0" lang="es" sz="1100" u="none" cap="none" strike="noStrike">
                <a:solidFill>
                  <a:srgbClr val="A562F0"/>
                </a:solidFill>
                <a:latin typeface="Open Sans"/>
                <a:ea typeface="Open Sans"/>
                <a:cs typeface="Open Sans"/>
                <a:sym typeface="Open Sans"/>
              </a:rPr>
              <a:t>’answernumber=${</a:t>
            </a:r>
            <a:r>
              <a:rPr b="1" i="0" lang="es" sz="1100" u="none" cap="none" strike="noStrike">
                <a:solidFill>
                  <a:schemeClr val="lt1"/>
                </a:solidFill>
                <a:latin typeface="Open Sans"/>
                <a:ea typeface="Open Sans"/>
                <a:cs typeface="Open Sans"/>
                <a:sym typeface="Open Sans"/>
              </a:rPr>
              <a:t>ctiParseado.Callerid</a:t>
            </a:r>
            <a:r>
              <a:rPr b="1" i="0" lang="es" sz="1100" u="none" cap="none" strike="noStrike">
                <a:solidFill>
                  <a:srgbClr val="A562F0"/>
                </a:solidFill>
                <a:latin typeface="Open Sans"/>
                <a:ea typeface="Open Sans"/>
                <a:cs typeface="Open Sans"/>
                <a:sym typeface="Open Sans"/>
              </a:rPr>
              <a:t>}&amp;clientid=${</a:t>
            </a:r>
            <a:r>
              <a:rPr b="1" i="0" lang="es" sz="1100" u="none" cap="none" strike="noStrike">
                <a:solidFill>
                  <a:schemeClr val="lt1"/>
                </a:solidFill>
                <a:latin typeface="Open Sans"/>
                <a:ea typeface="Open Sans"/>
                <a:cs typeface="Open Sans"/>
                <a:sym typeface="Open Sans"/>
              </a:rPr>
              <a:t>pyv.clientid</a:t>
            </a:r>
            <a:r>
              <a:rPr b="1" i="0" lang="es" sz="1100" u="none" cap="none" strike="noStrike">
                <a:solidFill>
                  <a:srgbClr val="A562F0"/>
                </a:solidFill>
                <a:latin typeface="Open Sans"/>
                <a:ea typeface="Open Sans"/>
                <a:cs typeface="Open Sans"/>
                <a:sym typeface="Open Sans"/>
              </a:rPr>
              <a:t>}&amp;tipo_operation?${</a:t>
            </a:r>
            <a:r>
              <a:rPr b="1" i="0" lang="es" sz="1100" u="none" cap="none" strike="noStrike">
                <a:solidFill>
                  <a:schemeClr val="lt1"/>
                </a:solidFill>
                <a:latin typeface="Open Sans"/>
                <a:ea typeface="Open Sans"/>
                <a:cs typeface="Open Sans"/>
                <a:sym typeface="Open Sans"/>
              </a:rPr>
              <a:t>pyv.typeoperation</a:t>
            </a:r>
            <a:r>
              <a:rPr b="1" i="0" lang="es" sz="1100" u="none" cap="none" strike="noStrike">
                <a:solidFill>
                  <a:srgbClr val="A562F0"/>
                </a:solidFill>
                <a:latin typeface="Open Sans"/>
                <a:ea typeface="Open Sans"/>
                <a:cs typeface="Open Sans"/>
                <a:sym typeface="Open Sans"/>
              </a:rPr>
              <a:t>}’</a:t>
            </a:r>
            <a:endParaRPr b="1" i="0" sz="1100" u="none" cap="none" strike="noStrike">
              <a:solidFill>
                <a:srgbClr val="A562F0"/>
              </a:solidFill>
              <a:latin typeface="Open Sans"/>
              <a:ea typeface="Open Sans"/>
              <a:cs typeface="Open Sans"/>
              <a:sym typeface="Open Sans"/>
            </a:endParaRPr>
          </a:p>
          <a:p>
            <a:pPr indent="0" lvl="0" marL="914400" marR="0" rtl="0" algn="l">
              <a:lnSpc>
                <a:spcPct val="115000"/>
              </a:lnSpc>
              <a:spcBef>
                <a:spcPts val="0"/>
              </a:spcBef>
              <a:spcAft>
                <a:spcPts val="0"/>
              </a:spcAft>
              <a:buClr>
                <a:srgbClr val="000000"/>
              </a:buClr>
              <a:buSzPts val="1100"/>
              <a:buFont typeface="Arial"/>
              <a:buNone/>
            </a:pPr>
            <a:r>
              <a:rPr b="1" i="0" lang="es" sz="1100" u="none" cap="none" strike="noStrike">
                <a:solidFill>
                  <a:schemeClr val="lt1"/>
                </a:solidFill>
                <a:latin typeface="Open Sans"/>
                <a:ea typeface="Open Sans"/>
                <a:cs typeface="Open Sans"/>
                <a:sym typeface="Open Sans"/>
              </a:rPr>
              <a:t>+</a:t>
            </a:r>
            <a:r>
              <a:rPr b="1" i="0" lang="es" sz="1100" u="none" cap="none" strike="noStrike">
                <a:solidFill>
                  <a:srgbClr val="A562F0"/>
                </a:solidFill>
                <a:latin typeface="Open Sans"/>
                <a:ea typeface="Open Sans"/>
                <a:cs typeface="Open Sans"/>
                <a:sym typeface="Open Sans"/>
              </a:rPr>
              <a:t>’&amp;promotype=${</a:t>
            </a:r>
            <a:r>
              <a:rPr b="1" i="0" lang="es" sz="1100" u="none" cap="none" strike="noStrike">
                <a:solidFill>
                  <a:schemeClr val="lt1"/>
                </a:solidFill>
                <a:latin typeface="Open Sans"/>
                <a:ea typeface="Open Sans"/>
                <a:cs typeface="Open Sans"/>
                <a:sym typeface="Open Sans"/>
              </a:rPr>
              <a:t>pyv.promotype</a:t>
            </a:r>
            <a:r>
              <a:rPr b="1" i="0" lang="es" sz="1100" u="none" cap="none" strike="noStrike">
                <a:solidFill>
                  <a:srgbClr val="A562F0"/>
                </a:solidFill>
                <a:latin typeface="Open Sans"/>
                <a:ea typeface="Open Sans"/>
                <a:cs typeface="Open Sans"/>
                <a:sym typeface="Open Sans"/>
              </a:rPr>
              <a:t>}&amp;call_id=${</a:t>
            </a:r>
            <a:r>
              <a:rPr b="1" i="0" lang="es" sz="1100" u="none" cap="none" strike="noStrike">
                <a:solidFill>
                  <a:schemeClr val="lt1"/>
                </a:solidFill>
                <a:latin typeface="Open Sans"/>
                <a:ea typeface="Open Sans"/>
                <a:cs typeface="Open Sans"/>
                <a:sym typeface="Open Sans"/>
              </a:rPr>
              <a:t>ctiParseado.Guid</a:t>
            </a:r>
            <a:r>
              <a:rPr b="1" i="0" lang="es" sz="1100" u="none" cap="none" strike="noStrike">
                <a:solidFill>
                  <a:srgbClr val="A562F0"/>
                </a:solidFill>
                <a:latin typeface="Open Sans"/>
                <a:ea typeface="Open Sans"/>
                <a:cs typeface="Open Sans"/>
                <a:sym typeface="Open Sans"/>
              </a:rPr>
              <a:t>}&amp;agent=${</a:t>
            </a:r>
            <a:r>
              <a:rPr b="1" i="0" lang="es" sz="1100" u="none" cap="none" strike="noStrike">
                <a:solidFill>
                  <a:schemeClr val="lt1"/>
                </a:solidFill>
                <a:latin typeface="Open Sans"/>
                <a:ea typeface="Open Sans"/>
                <a:cs typeface="Open Sans"/>
                <a:sym typeface="Open Sans"/>
              </a:rPr>
              <a:t>parent.userid</a:t>
            </a:r>
            <a:r>
              <a:rPr b="1" i="0" lang="es" sz="1100" u="none" cap="none" strike="noStrike">
                <a:solidFill>
                  <a:srgbClr val="A562F0"/>
                </a:solidFill>
                <a:latin typeface="Open Sans"/>
                <a:ea typeface="Open Sans"/>
                <a:cs typeface="Open Sans"/>
                <a:sym typeface="Open Sans"/>
              </a:rPr>
              <a:t>}&amp;campaign=${</a:t>
            </a:r>
            <a:r>
              <a:rPr b="1" i="0" lang="es" sz="1100" u="none" cap="none" strike="noStrike">
                <a:solidFill>
                  <a:schemeClr val="lt1"/>
                </a:solidFill>
                <a:latin typeface="Open Sans"/>
                <a:ea typeface="Open Sans"/>
                <a:cs typeface="Open Sans"/>
                <a:sym typeface="Open Sans"/>
              </a:rPr>
              <a:t>ctiParseado.Campaign</a:t>
            </a:r>
            <a:r>
              <a:rPr b="1" i="0" lang="es" sz="1100" u="none" cap="none" strike="noStrike">
                <a:solidFill>
                  <a:srgbClr val="A562F0"/>
                </a:solidFill>
                <a:latin typeface="Open Sans"/>
                <a:ea typeface="Open Sans"/>
                <a:cs typeface="Open Sans"/>
                <a:sym typeface="Open Sans"/>
              </a:rPr>
              <a:t>}’</a:t>
            </a:r>
            <a:r>
              <a:rPr b="1" i="0" lang="es" sz="1100" u="none" cap="none" strike="noStrike">
                <a:solidFill>
                  <a:schemeClr val="lt1"/>
                </a:solidFill>
                <a:latin typeface="Open Sans"/>
                <a:ea typeface="Open Sans"/>
                <a:cs typeface="Open Sans"/>
                <a:sym typeface="Open Sans"/>
              </a:rPr>
              <a:t>;</a:t>
            </a:r>
            <a:endParaRPr b="1" i="0" sz="11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100"/>
              <a:buFont typeface="Arial"/>
              <a:buNone/>
            </a:pPr>
            <a:r>
              <a:rPr b="1" i="0" lang="es" sz="1100" u="none" cap="none" strike="noStrike">
                <a:solidFill>
                  <a:schemeClr val="lt1"/>
                </a:solidFill>
                <a:latin typeface="Open Sans"/>
                <a:ea typeface="Open Sans"/>
                <a:cs typeface="Open Sans"/>
                <a:sym typeface="Open Sans"/>
              </a:rPr>
              <a:t>		$(</a:t>
            </a:r>
            <a:r>
              <a:rPr b="1" i="0" lang="es" sz="1100" u="none" cap="none" strike="noStrike">
                <a:solidFill>
                  <a:srgbClr val="A562F0"/>
                </a:solidFill>
                <a:latin typeface="Open Sans"/>
                <a:ea typeface="Open Sans"/>
                <a:cs typeface="Open Sans"/>
                <a:sym typeface="Open Sans"/>
              </a:rPr>
              <a:t>’EmbeddedPage’</a:t>
            </a:r>
            <a:r>
              <a:rPr b="1" i="0" lang="es" sz="1100" u="none" cap="none" strike="noStrike">
                <a:solidFill>
                  <a:schemeClr val="lt1"/>
                </a:solidFill>
                <a:latin typeface="Open Sans"/>
                <a:ea typeface="Open Sans"/>
                <a:cs typeface="Open Sans"/>
                <a:sym typeface="Open Sans"/>
              </a:rPr>
              <a:t>).attr(</a:t>
            </a:r>
            <a:r>
              <a:rPr b="1" i="0" lang="es" sz="1100" u="none" cap="none" strike="noStrike">
                <a:solidFill>
                  <a:srgbClr val="A562F0"/>
                </a:solidFill>
                <a:latin typeface="Open Sans"/>
                <a:ea typeface="Open Sans"/>
                <a:cs typeface="Open Sans"/>
                <a:sym typeface="Open Sans"/>
              </a:rPr>
              <a:t>’src’</a:t>
            </a:r>
            <a:r>
              <a:rPr b="1" i="0" lang="es" sz="1100" u="none" cap="none" strike="noStrike">
                <a:solidFill>
                  <a:schemeClr val="lt1"/>
                </a:solidFill>
                <a:latin typeface="Open Sans"/>
                <a:ea typeface="Open Sans"/>
                <a:cs typeface="Open Sans"/>
                <a:sym typeface="Open Sans"/>
              </a:rPr>
              <a:t>,page);</a:t>
            </a:r>
            <a:endParaRPr b="1" i="0" sz="11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100"/>
              <a:buFont typeface="Arial"/>
              <a:buNone/>
            </a:pPr>
            <a:r>
              <a:rPr b="1" i="0" lang="es" sz="1100" u="none" cap="none" strike="noStrike">
                <a:solidFill>
                  <a:schemeClr val="lt1"/>
                </a:solidFill>
                <a:latin typeface="Open Sans"/>
                <a:ea typeface="Open Sans"/>
                <a:cs typeface="Open Sans"/>
                <a:sym typeface="Open Sans"/>
              </a:rPr>
              <a:t>}</a:t>
            </a:r>
            <a:endParaRPr b="1" i="0" sz="11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100"/>
              <a:buFont typeface="Arial"/>
              <a:buNone/>
            </a:pPr>
            <a:r>
              <a:t/>
            </a:r>
            <a:endParaRPr b="1" i="0" sz="1100" u="none" cap="none" strike="noStrike">
              <a:solidFill>
                <a:schemeClr val="lt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6" name="Shape 196"/>
        <p:cNvGrpSpPr/>
        <p:nvPr/>
      </p:nvGrpSpPr>
      <p:grpSpPr>
        <a:xfrm>
          <a:off x="0" y="0"/>
          <a:ext cx="0" cy="0"/>
          <a:chOff x="0" y="0"/>
          <a:chExt cx="0" cy="0"/>
        </a:xfrm>
      </p:grpSpPr>
      <p:sp>
        <p:nvSpPr>
          <p:cNvPr id="197" name="Google Shape;197;p32"/>
          <p:cNvSpPr txBox="1"/>
          <p:nvPr>
            <p:ph type="title"/>
          </p:nvPr>
        </p:nvSpPr>
        <p:spPr>
          <a:xfrm>
            <a:off x="866340" y="90918"/>
            <a:ext cx="50310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Consideraciones</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198" name="Google Shape;198;p32"/>
          <p:cNvSpPr/>
          <p:nvPr/>
        </p:nvSpPr>
        <p:spPr>
          <a:xfrm>
            <a:off x="964250" y="2160150"/>
            <a:ext cx="2376900" cy="3243300"/>
          </a:xfrm>
          <a:prstGeom prst="rect">
            <a:avLst/>
          </a:prstGeom>
          <a:noFill/>
          <a:ln cap="flat" cmpd="sng" w="28575">
            <a:solidFill>
              <a:srgbClr val="0095FF"/>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32"/>
          <p:cNvSpPr/>
          <p:nvPr/>
        </p:nvSpPr>
        <p:spPr>
          <a:xfrm>
            <a:off x="1158200" y="2507425"/>
            <a:ext cx="1989000" cy="2648400"/>
          </a:xfrm>
          <a:prstGeom prst="rect">
            <a:avLst/>
          </a:prstGeom>
          <a:noFill/>
          <a:ln>
            <a:noFill/>
          </a:ln>
        </p:spPr>
        <p:txBody>
          <a:bodyPr anchorCtr="0" anchor="ctr" bIns="50375" lIns="100775" spcFirstLastPara="1" rIns="100775" wrap="square" tIns="50375">
            <a:noAutofit/>
          </a:bodyPr>
          <a:lstStyle/>
          <a:p>
            <a:pPr indent="0" lvl="0" marL="0" marR="0" rtl="0" algn="ctr">
              <a:lnSpc>
                <a:spcPct val="115000"/>
              </a:lnSpc>
              <a:spcBef>
                <a:spcPts val="0"/>
              </a:spcBef>
              <a:spcAft>
                <a:spcPts val="0"/>
              </a:spcAft>
              <a:buClr>
                <a:srgbClr val="000000"/>
              </a:buClr>
              <a:buSzPts val="1200"/>
              <a:buFont typeface="Arial"/>
              <a:buNone/>
            </a:pPr>
            <a:r>
              <a:rPr i="0" lang="es" sz="1200" u="none" cap="none" strike="noStrike">
                <a:solidFill>
                  <a:srgbClr val="002540"/>
                </a:solidFill>
                <a:latin typeface="Open Sans"/>
                <a:ea typeface="Open Sans"/>
                <a:cs typeface="Open Sans"/>
                <a:sym typeface="Open Sans"/>
              </a:rPr>
              <a:t>La URL que será invocada desde uContact deberá tener implementado el pasaje de parámetros, de lo contrario, no será posible compartir valores de variables al sistema de terceros.</a:t>
            </a:r>
            <a:endParaRPr i="0" sz="12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200"/>
              <a:buFont typeface="Arial"/>
              <a:buNone/>
            </a:pPr>
            <a:r>
              <a:t/>
            </a:r>
            <a:endParaRPr i="0" sz="1200" u="none" cap="none" strike="noStrike">
              <a:solidFill>
                <a:srgbClr val="002540"/>
              </a:solidFill>
              <a:latin typeface="Open Sans"/>
              <a:ea typeface="Open Sans"/>
              <a:cs typeface="Open Sans"/>
              <a:sym typeface="Open Sans"/>
            </a:endParaRPr>
          </a:p>
          <a:p>
            <a:pPr indent="0" lvl="0" marL="457200" marR="0" rtl="0" algn="ctr">
              <a:lnSpc>
                <a:spcPct val="115000"/>
              </a:lnSpc>
              <a:spcBef>
                <a:spcPts val="0"/>
              </a:spcBef>
              <a:spcAft>
                <a:spcPts val="0"/>
              </a:spcAft>
              <a:buClr>
                <a:srgbClr val="000000"/>
              </a:buClr>
              <a:buSzPts val="1200"/>
              <a:buFont typeface="Arial"/>
              <a:buNone/>
            </a:pPr>
            <a:r>
              <a:t/>
            </a:r>
            <a:endParaRPr i="0" sz="1200" u="none" cap="none" strike="noStrike">
              <a:solidFill>
                <a:srgbClr val="002540"/>
              </a:solidFill>
              <a:latin typeface="Open Sans"/>
              <a:ea typeface="Open Sans"/>
              <a:cs typeface="Open Sans"/>
              <a:sym typeface="Open Sans"/>
            </a:endParaRPr>
          </a:p>
        </p:txBody>
      </p:sp>
      <p:sp>
        <p:nvSpPr>
          <p:cNvPr id="200" name="Google Shape;200;p32"/>
          <p:cNvSpPr/>
          <p:nvPr/>
        </p:nvSpPr>
        <p:spPr>
          <a:xfrm>
            <a:off x="3245800" y="2160150"/>
            <a:ext cx="2376900" cy="3243300"/>
          </a:xfrm>
          <a:prstGeom prst="rect">
            <a:avLst/>
          </a:prstGeom>
          <a:noFill/>
          <a:ln cap="flat" cmpd="sng" w="28575">
            <a:solidFill>
              <a:srgbClr val="FD495C"/>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32"/>
          <p:cNvSpPr/>
          <p:nvPr/>
        </p:nvSpPr>
        <p:spPr>
          <a:xfrm>
            <a:off x="3439750" y="2507425"/>
            <a:ext cx="1989000" cy="2648400"/>
          </a:xfrm>
          <a:prstGeom prst="rect">
            <a:avLst/>
          </a:prstGeom>
          <a:noFill/>
          <a:ln>
            <a:noFill/>
          </a:ln>
        </p:spPr>
        <p:txBody>
          <a:bodyPr anchorCtr="0" anchor="ctr" bIns="50375" lIns="100775" spcFirstLastPara="1" rIns="100775" wrap="square" tIns="50375">
            <a:noAutofit/>
          </a:bodyPr>
          <a:lstStyle/>
          <a:p>
            <a:pPr indent="0" lvl="0" marL="0" marR="0" rtl="0" algn="ctr">
              <a:lnSpc>
                <a:spcPct val="115000"/>
              </a:lnSpc>
              <a:spcBef>
                <a:spcPts val="0"/>
              </a:spcBef>
              <a:spcAft>
                <a:spcPts val="0"/>
              </a:spcAft>
              <a:buClr>
                <a:schemeClr val="dk1"/>
              </a:buClr>
              <a:buSzPts val="1100"/>
              <a:buFont typeface="Arial"/>
              <a:buNone/>
            </a:pPr>
            <a:r>
              <a:rPr i="0" lang="es" sz="1200" u="none" cap="none" strike="noStrike">
                <a:solidFill>
                  <a:srgbClr val="002540"/>
                </a:solidFill>
                <a:latin typeface="Open Sans"/>
                <a:ea typeface="Open Sans"/>
                <a:cs typeface="Open Sans"/>
                <a:sym typeface="Open Sans"/>
              </a:rPr>
              <a:t>Los parámetros que estarán disponibles en el pasaje a través de la URL quedan a consideración del implementador, de acuerdo a la información que se necesite procesar en el sistema externo.</a:t>
            </a:r>
            <a:endParaRPr i="0" sz="12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200"/>
              <a:buFont typeface="Arial"/>
              <a:buNone/>
            </a:pPr>
            <a:r>
              <a:t/>
            </a:r>
            <a:endParaRPr i="0" sz="1200" u="none" cap="none" strike="noStrike">
              <a:solidFill>
                <a:srgbClr val="002540"/>
              </a:solidFill>
              <a:latin typeface="Open Sans"/>
              <a:ea typeface="Open Sans"/>
              <a:cs typeface="Open Sans"/>
              <a:sym typeface="Open Sans"/>
            </a:endParaRPr>
          </a:p>
          <a:p>
            <a:pPr indent="0" lvl="0" marL="457200" marR="0" rtl="0" algn="ctr">
              <a:lnSpc>
                <a:spcPct val="115000"/>
              </a:lnSpc>
              <a:spcBef>
                <a:spcPts val="0"/>
              </a:spcBef>
              <a:spcAft>
                <a:spcPts val="0"/>
              </a:spcAft>
              <a:buClr>
                <a:srgbClr val="000000"/>
              </a:buClr>
              <a:buSzPts val="1200"/>
              <a:buFont typeface="Arial"/>
              <a:buNone/>
            </a:pPr>
            <a:r>
              <a:t/>
            </a:r>
            <a:endParaRPr i="0" sz="1200" u="none" cap="none" strike="noStrike">
              <a:solidFill>
                <a:srgbClr val="002540"/>
              </a:solidFill>
              <a:latin typeface="Open Sans"/>
              <a:ea typeface="Open Sans"/>
              <a:cs typeface="Open Sans"/>
              <a:sym typeface="Open Sans"/>
            </a:endParaRPr>
          </a:p>
        </p:txBody>
      </p:sp>
      <p:sp>
        <p:nvSpPr>
          <p:cNvPr id="202" name="Google Shape;202;p32"/>
          <p:cNvSpPr/>
          <p:nvPr/>
        </p:nvSpPr>
        <p:spPr>
          <a:xfrm>
            <a:off x="5527350" y="2160150"/>
            <a:ext cx="2376900" cy="3243300"/>
          </a:xfrm>
          <a:prstGeom prst="rect">
            <a:avLst/>
          </a:prstGeom>
          <a:noFill/>
          <a:ln cap="flat" cmpd="sng" w="28575">
            <a:solidFill>
              <a:srgbClr val="FF98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32"/>
          <p:cNvSpPr/>
          <p:nvPr/>
        </p:nvSpPr>
        <p:spPr>
          <a:xfrm>
            <a:off x="5721300" y="2507425"/>
            <a:ext cx="1989000" cy="2648400"/>
          </a:xfrm>
          <a:prstGeom prst="rect">
            <a:avLst/>
          </a:prstGeom>
          <a:noFill/>
          <a:ln>
            <a:noFill/>
          </a:ln>
        </p:spPr>
        <p:txBody>
          <a:bodyPr anchorCtr="0" anchor="ctr" bIns="50375" lIns="100775" spcFirstLastPara="1" rIns="100775" wrap="square" tIns="50375">
            <a:noAutofit/>
          </a:bodyPr>
          <a:lstStyle/>
          <a:p>
            <a:pPr indent="0" lvl="0" marL="0" marR="0" rtl="0" algn="ctr">
              <a:lnSpc>
                <a:spcPct val="115000"/>
              </a:lnSpc>
              <a:spcBef>
                <a:spcPts val="0"/>
              </a:spcBef>
              <a:spcAft>
                <a:spcPts val="0"/>
              </a:spcAft>
              <a:buClr>
                <a:schemeClr val="dk1"/>
              </a:buClr>
              <a:buSzPts val="1100"/>
              <a:buFont typeface="Arial"/>
              <a:buNone/>
            </a:pPr>
            <a:r>
              <a:rPr i="0" lang="es" sz="1200" u="none" cap="none" strike="noStrike">
                <a:solidFill>
                  <a:srgbClr val="002540"/>
                </a:solidFill>
                <a:latin typeface="Open Sans"/>
                <a:ea typeface="Open Sans"/>
                <a:cs typeface="Open Sans"/>
                <a:sym typeface="Open Sans"/>
              </a:rPr>
              <a:t>El formato de la invocación de los parámetros dependerá de la implementación realizada por el cliente del lado del servidor.</a:t>
            </a:r>
            <a:endParaRPr i="0" sz="12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200"/>
              <a:buFont typeface="Arial"/>
              <a:buNone/>
            </a:pPr>
            <a:r>
              <a:t/>
            </a:r>
            <a:endParaRPr i="0" sz="1200" u="none" cap="none" strike="noStrike">
              <a:solidFill>
                <a:srgbClr val="002540"/>
              </a:solidFill>
              <a:latin typeface="Open Sans"/>
              <a:ea typeface="Open Sans"/>
              <a:cs typeface="Open Sans"/>
              <a:sym typeface="Open Sans"/>
            </a:endParaRPr>
          </a:p>
          <a:p>
            <a:pPr indent="0" lvl="0" marL="457200" marR="0" rtl="0" algn="ctr">
              <a:lnSpc>
                <a:spcPct val="115000"/>
              </a:lnSpc>
              <a:spcBef>
                <a:spcPts val="0"/>
              </a:spcBef>
              <a:spcAft>
                <a:spcPts val="0"/>
              </a:spcAft>
              <a:buClr>
                <a:srgbClr val="000000"/>
              </a:buClr>
              <a:buSzPts val="1200"/>
              <a:buFont typeface="Arial"/>
              <a:buNone/>
            </a:pPr>
            <a:r>
              <a:t/>
            </a:r>
            <a:endParaRPr i="0" sz="1200" u="none" cap="none" strike="noStrike">
              <a:solidFill>
                <a:srgbClr val="002540"/>
              </a:solidFill>
              <a:latin typeface="Open Sans"/>
              <a:ea typeface="Open Sans"/>
              <a:cs typeface="Open Sans"/>
              <a:sym typeface="Open Sans"/>
            </a:endParaRPr>
          </a:p>
        </p:txBody>
      </p:sp>
      <p:sp>
        <p:nvSpPr>
          <p:cNvPr id="204" name="Google Shape;204;p32"/>
          <p:cNvSpPr/>
          <p:nvPr/>
        </p:nvSpPr>
        <p:spPr>
          <a:xfrm>
            <a:off x="7808900" y="2160150"/>
            <a:ext cx="2376900" cy="3243300"/>
          </a:xfrm>
          <a:prstGeom prst="rect">
            <a:avLst/>
          </a:prstGeom>
          <a:noFill/>
          <a:ln cap="flat" cmpd="sng" w="28575">
            <a:solidFill>
              <a:srgbClr val="740CE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32"/>
          <p:cNvSpPr/>
          <p:nvPr/>
        </p:nvSpPr>
        <p:spPr>
          <a:xfrm>
            <a:off x="8002850" y="2507425"/>
            <a:ext cx="1989000" cy="2648400"/>
          </a:xfrm>
          <a:prstGeom prst="rect">
            <a:avLst/>
          </a:prstGeom>
          <a:noFill/>
          <a:ln>
            <a:noFill/>
          </a:ln>
        </p:spPr>
        <p:txBody>
          <a:bodyPr anchorCtr="0" anchor="ctr" bIns="50375" lIns="100775" spcFirstLastPara="1" rIns="100775" wrap="square" tIns="50375">
            <a:noAutofit/>
          </a:bodyPr>
          <a:lstStyle/>
          <a:p>
            <a:pPr indent="0" lvl="0" marL="0" marR="0" rtl="0" algn="ctr">
              <a:lnSpc>
                <a:spcPct val="115000"/>
              </a:lnSpc>
              <a:spcBef>
                <a:spcPts val="0"/>
              </a:spcBef>
              <a:spcAft>
                <a:spcPts val="0"/>
              </a:spcAft>
              <a:buClr>
                <a:srgbClr val="000000"/>
              </a:buClr>
              <a:buSzPts val="1200"/>
              <a:buFont typeface="Arial"/>
              <a:buNone/>
            </a:pPr>
            <a:r>
              <a:rPr i="0" lang="es" sz="1200" u="none" cap="none" strike="noStrike">
                <a:solidFill>
                  <a:srgbClr val="002540"/>
                </a:solidFill>
                <a:latin typeface="Open Sans"/>
                <a:ea typeface="Open Sans"/>
                <a:cs typeface="Open Sans"/>
                <a:sym typeface="Open Sans"/>
              </a:rPr>
              <a:t>Se deberá habilitar del lado del servidor la configuración que permite embeber una URL dentro de otra. No puede ser: x-frame-options: SAMEORIGIN ya que esto no permite desplegar la página dentro de un iframe.</a:t>
            </a:r>
            <a:endParaRPr i="0" sz="12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200"/>
              <a:buFont typeface="Arial"/>
              <a:buNone/>
            </a:pPr>
            <a:r>
              <a:t/>
            </a:r>
            <a:endParaRPr i="0" sz="1200" u="none" cap="none" strike="noStrike">
              <a:solidFill>
                <a:srgbClr val="002540"/>
              </a:solidFill>
              <a:latin typeface="Open Sans"/>
              <a:ea typeface="Open Sans"/>
              <a:cs typeface="Open Sans"/>
              <a:sym typeface="Open Sans"/>
            </a:endParaRPr>
          </a:p>
          <a:p>
            <a:pPr indent="0" lvl="0" marL="457200" marR="0" rtl="0" algn="ctr">
              <a:lnSpc>
                <a:spcPct val="115000"/>
              </a:lnSpc>
              <a:spcBef>
                <a:spcPts val="0"/>
              </a:spcBef>
              <a:spcAft>
                <a:spcPts val="0"/>
              </a:spcAft>
              <a:buClr>
                <a:srgbClr val="000000"/>
              </a:buClr>
              <a:buSzPts val="1200"/>
              <a:buFont typeface="Arial"/>
              <a:buNone/>
            </a:pPr>
            <a:r>
              <a:t/>
            </a:r>
            <a:endParaRPr i="0" sz="1200" u="none" cap="none" strike="noStrike">
              <a:solidFill>
                <a:srgbClr val="002540"/>
              </a:solidFill>
              <a:latin typeface="Open Sans"/>
              <a:ea typeface="Open Sans"/>
              <a:cs typeface="Open Sans"/>
              <a:sym typeface="Open Sans"/>
            </a:endParaRPr>
          </a:p>
        </p:txBody>
      </p:sp>
      <p:sp>
        <p:nvSpPr>
          <p:cNvPr id="206" name="Google Shape;206;p32"/>
          <p:cNvSpPr/>
          <p:nvPr/>
        </p:nvSpPr>
        <p:spPr>
          <a:xfrm>
            <a:off x="10090450" y="2160150"/>
            <a:ext cx="2376900" cy="3243300"/>
          </a:xfrm>
          <a:prstGeom prst="rect">
            <a:avLst/>
          </a:prstGeom>
          <a:noFill/>
          <a:ln cap="flat" cmpd="sng" w="28575">
            <a:solidFill>
              <a:srgbClr val="4BAB9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32"/>
          <p:cNvSpPr/>
          <p:nvPr/>
        </p:nvSpPr>
        <p:spPr>
          <a:xfrm>
            <a:off x="10284400" y="2507425"/>
            <a:ext cx="1989000" cy="2648400"/>
          </a:xfrm>
          <a:prstGeom prst="rect">
            <a:avLst/>
          </a:prstGeom>
          <a:noFill/>
          <a:ln>
            <a:noFill/>
          </a:ln>
        </p:spPr>
        <p:txBody>
          <a:bodyPr anchorCtr="0" anchor="ctr" bIns="50375" lIns="100775" spcFirstLastPara="1" rIns="100775" wrap="square" tIns="50375">
            <a:noAutofit/>
          </a:bodyPr>
          <a:lstStyle/>
          <a:p>
            <a:pPr indent="0" lvl="0" marL="0" marR="0" rtl="0" algn="ctr">
              <a:lnSpc>
                <a:spcPct val="115000"/>
              </a:lnSpc>
              <a:spcBef>
                <a:spcPts val="0"/>
              </a:spcBef>
              <a:spcAft>
                <a:spcPts val="0"/>
              </a:spcAft>
              <a:buClr>
                <a:srgbClr val="000000"/>
              </a:buClr>
              <a:buSzPts val="1200"/>
              <a:buFont typeface="Arial"/>
              <a:buNone/>
            </a:pPr>
            <a:r>
              <a:rPr i="0" lang="es" sz="1200" u="none" cap="none" strike="noStrike">
                <a:solidFill>
                  <a:srgbClr val="002540"/>
                </a:solidFill>
                <a:latin typeface="Open Sans"/>
                <a:ea typeface="Open Sans"/>
                <a:cs typeface="Open Sans"/>
                <a:sym typeface="Open Sans"/>
              </a:rPr>
              <a:t>El pasaje de parámetros es de gran utilidad para cuando se quieran utilizar métodos de la API de uContact que requieran de variables que solo se manejan en nuestro sistema.</a:t>
            </a:r>
            <a:endParaRPr i="0" sz="12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200"/>
              <a:buFont typeface="Arial"/>
              <a:buNone/>
            </a:pPr>
            <a:r>
              <a:t/>
            </a:r>
            <a:endParaRPr i="0" sz="1200" u="none" cap="none" strike="noStrike">
              <a:solidFill>
                <a:srgbClr val="002540"/>
              </a:solidFill>
              <a:latin typeface="Open Sans"/>
              <a:ea typeface="Open Sans"/>
              <a:cs typeface="Open Sans"/>
              <a:sym typeface="Open Sans"/>
            </a:endParaRPr>
          </a:p>
          <a:p>
            <a:pPr indent="0" lvl="0" marL="457200" marR="0" rtl="0" algn="ctr">
              <a:lnSpc>
                <a:spcPct val="115000"/>
              </a:lnSpc>
              <a:spcBef>
                <a:spcPts val="0"/>
              </a:spcBef>
              <a:spcAft>
                <a:spcPts val="0"/>
              </a:spcAft>
              <a:buClr>
                <a:srgbClr val="000000"/>
              </a:buClr>
              <a:buSzPts val="1200"/>
              <a:buFont typeface="Arial"/>
              <a:buNone/>
            </a:pPr>
            <a:r>
              <a:t/>
            </a:r>
            <a:endParaRPr i="0" sz="1200" u="none" cap="none" strike="noStrike">
              <a:solidFill>
                <a:srgbClr val="002540"/>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1" name="Shape 211"/>
        <p:cNvGrpSpPr/>
        <p:nvPr/>
      </p:nvGrpSpPr>
      <p:grpSpPr>
        <a:xfrm>
          <a:off x="0" y="0"/>
          <a:ext cx="0" cy="0"/>
          <a:chOff x="0" y="0"/>
          <a:chExt cx="0" cy="0"/>
        </a:xfrm>
      </p:grpSpPr>
      <p:sp>
        <p:nvSpPr>
          <p:cNvPr id="212" name="Google Shape;212;p33"/>
          <p:cNvSpPr txBox="1"/>
          <p:nvPr>
            <p:ph type="title"/>
          </p:nvPr>
        </p:nvSpPr>
        <p:spPr>
          <a:xfrm>
            <a:off x="866340" y="90918"/>
            <a:ext cx="50310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Consideraciones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213" name="Google Shape;213;p33"/>
          <p:cNvSpPr/>
          <p:nvPr/>
        </p:nvSpPr>
        <p:spPr>
          <a:xfrm>
            <a:off x="3993000" y="1863700"/>
            <a:ext cx="8448000" cy="3880200"/>
          </a:xfrm>
          <a:prstGeom prst="rect">
            <a:avLst/>
          </a:prstGeom>
          <a:noFill/>
          <a:ln>
            <a:noFill/>
          </a:ln>
        </p:spPr>
        <p:txBody>
          <a:bodyPr anchorCtr="0" anchor="t" bIns="50375" lIns="100775" spcFirstLastPara="1" rIns="100775" wrap="square" tIns="50375">
            <a:noAutofit/>
          </a:bodyPr>
          <a:lstStyle/>
          <a:p>
            <a:pPr indent="0" lvl="0" marL="0" marR="0" rtl="0" algn="l">
              <a:lnSpc>
                <a:spcPct val="115000"/>
              </a:lnSpc>
              <a:spcBef>
                <a:spcPts val="0"/>
              </a:spcBef>
              <a:spcAft>
                <a:spcPts val="0"/>
              </a:spcAft>
              <a:buClr>
                <a:srgbClr val="000000"/>
              </a:buClr>
              <a:buSzPts val="1400"/>
              <a:buFont typeface="Arial"/>
              <a:buNone/>
            </a:pPr>
            <a:r>
              <a:rPr b="1" i="0" lang="es" sz="1300" u="none" cap="none" strike="noStrike">
                <a:solidFill>
                  <a:srgbClr val="002540"/>
                </a:solidFill>
                <a:latin typeface="Open Sans"/>
                <a:ea typeface="Open Sans"/>
                <a:cs typeface="Open Sans"/>
                <a:sym typeface="Open Sans"/>
              </a:rPr>
              <a:t>La información que se puede compartir desde uContact es:</a:t>
            </a:r>
            <a:endParaRPr b="1"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i="0" sz="1300" u="none" cap="none" strike="noStrike">
              <a:solidFill>
                <a:srgbClr val="002540"/>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400"/>
              <a:buFont typeface="Arial"/>
              <a:buNone/>
            </a:pPr>
            <a:r>
              <a:rPr i="0" lang="es" sz="1300" u="none" cap="none" strike="noStrike">
                <a:solidFill>
                  <a:srgbClr val="002540"/>
                </a:solidFill>
                <a:latin typeface="Open Sans"/>
                <a:ea typeface="Open Sans"/>
                <a:cs typeface="Open Sans"/>
                <a:sym typeface="Open Sans"/>
              </a:rPr>
              <a:t>Datos extraídos desde la base de datos, así como también los ingresados por los agentes en el momento de la llamada.</a:t>
            </a:r>
            <a:endParaRPr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rPr i="0" lang="es" sz="1300" u="none" cap="none" strike="noStrike">
                <a:solidFill>
                  <a:srgbClr val="002540"/>
                </a:solidFill>
                <a:latin typeface="Open Sans"/>
                <a:ea typeface="Open Sans"/>
                <a:cs typeface="Open Sans"/>
                <a:sym typeface="Open Sans"/>
              </a:rPr>
              <a:t>	</a:t>
            </a:r>
            <a:endParaRPr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rPr i="0" lang="es" sz="1300" u="none" cap="none" strike="noStrike">
                <a:solidFill>
                  <a:srgbClr val="002540"/>
                </a:solidFill>
                <a:latin typeface="Open Sans"/>
                <a:ea typeface="Open Sans"/>
                <a:cs typeface="Open Sans"/>
                <a:sym typeface="Open Sans"/>
              </a:rPr>
              <a:t>	</a:t>
            </a:r>
            <a:r>
              <a:rPr b="1" i="0" lang="es" sz="1300" u="none" cap="none" strike="noStrike">
                <a:solidFill>
                  <a:srgbClr val="002540"/>
                </a:solidFill>
                <a:latin typeface="Open Sans"/>
                <a:ea typeface="Open Sans"/>
                <a:cs typeface="Open Sans"/>
                <a:sym typeface="Open Sans"/>
              </a:rPr>
              <a:t>Datos de la llamada:</a:t>
            </a:r>
            <a:endParaRPr b="1"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i="0" sz="1300" u="none" cap="none" strike="noStrike">
              <a:solidFill>
                <a:srgbClr val="002540"/>
              </a:solidFill>
              <a:latin typeface="Open Sans"/>
              <a:ea typeface="Open Sans"/>
              <a:cs typeface="Open Sans"/>
              <a:sym typeface="Open Sans"/>
            </a:endParaRPr>
          </a:p>
          <a:p>
            <a:pPr indent="-311150" lvl="0" marL="1371600" marR="0" rtl="0" algn="l">
              <a:lnSpc>
                <a:spcPct val="115000"/>
              </a:lnSpc>
              <a:spcBef>
                <a:spcPts val="0"/>
              </a:spcBef>
              <a:spcAft>
                <a:spcPts val="0"/>
              </a:spcAft>
              <a:buClr>
                <a:srgbClr val="0095FF"/>
              </a:buClr>
              <a:buSzPts val="1300"/>
              <a:buFont typeface="Open Sans"/>
              <a:buChar char="●"/>
            </a:pPr>
            <a:r>
              <a:rPr i="0" lang="es" sz="1300" u="none" cap="none" strike="noStrike">
                <a:solidFill>
                  <a:srgbClr val="002540"/>
                </a:solidFill>
                <a:latin typeface="Open Sans"/>
                <a:ea typeface="Open Sans"/>
                <a:cs typeface="Open Sans"/>
                <a:sym typeface="Open Sans"/>
              </a:rPr>
              <a:t>Caller ID</a:t>
            </a:r>
            <a:endParaRPr i="0" sz="1300" u="none" cap="none" strike="noStrike">
              <a:solidFill>
                <a:srgbClr val="002540"/>
              </a:solidFill>
              <a:latin typeface="Open Sans"/>
              <a:ea typeface="Open Sans"/>
              <a:cs typeface="Open Sans"/>
              <a:sym typeface="Open Sans"/>
            </a:endParaRPr>
          </a:p>
          <a:p>
            <a:pPr indent="-311150" lvl="0" marL="1371600" marR="0" rtl="0" algn="l">
              <a:lnSpc>
                <a:spcPct val="115000"/>
              </a:lnSpc>
              <a:spcBef>
                <a:spcPts val="0"/>
              </a:spcBef>
              <a:spcAft>
                <a:spcPts val="0"/>
              </a:spcAft>
              <a:buClr>
                <a:srgbClr val="0095FF"/>
              </a:buClr>
              <a:buSzPts val="1300"/>
              <a:buFont typeface="Open Sans"/>
              <a:buChar char="●"/>
            </a:pPr>
            <a:r>
              <a:rPr i="0" lang="es" sz="1300" u="none" cap="none" strike="noStrike">
                <a:solidFill>
                  <a:srgbClr val="002540"/>
                </a:solidFill>
                <a:latin typeface="Open Sans"/>
                <a:ea typeface="Open Sans"/>
                <a:cs typeface="Open Sans"/>
                <a:sym typeface="Open Sans"/>
              </a:rPr>
              <a:t>GUID (identificador de llamada)</a:t>
            </a:r>
            <a:endParaRPr i="0" sz="1300" u="none" cap="none" strike="noStrike">
              <a:solidFill>
                <a:srgbClr val="002540"/>
              </a:solidFill>
              <a:latin typeface="Open Sans"/>
              <a:ea typeface="Open Sans"/>
              <a:cs typeface="Open Sans"/>
              <a:sym typeface="Open Sans"/>
            </a:endParaRPr>
          </a:p>
          <a:p>
            <a:pPr indent="-311150" lvl="0" marL="1371600" marR="0" rtl="0" algn="l">
              <a:lnSpc>
                <a:spcPct val="115000"/>
              </a:lnSpc>
              <a:spcBef>
                <a:spcPts val="0"/>
              </a:spcBef>
              <a:spcAft>
                <a:spcPts val="0"/>
              </a:spcAft>
              <a:buClr>
                <a:srgbClr val="0095FF"/>
              </a:buClr>
              <a:buSzPts val="1300"/>
              <a:buFont typeface="Open Sans"/>
              <a:buChar char="●"/>
            </a:pPr>
            <a:r>
              <a:rPr i="0" lang="es" sz="1300" u="none" cap="none" strike="noStrike">
                <a:solidFill>
                  <a:srgbClr val="002540"/>
                </a:solidFill>
                <a:latin typeface="Open Sans"/>
                <a:ea typeface="Open Sans"/>
                <a:cs typeface="Open Sans"/>
                <a:sym typeface="Open Sans"/>
              </a:rPr>
              <a:t>Tiempo de llamada </a:t>
            </a:r>
            <a:endParaRPr i="0" sz="1300" u="none" cap="none" strike="noStrike">
              <a:solidFill>
                <a:srgbClr val="002540"/>
              </a:solidFill>
              <a:latin typeface="Open Sans"/>
              <a:ea typeface="Open Sans"/>
              <a:cs typeface="Open Sans"/>
              <a:sym typeface="Open Sans"/>
            </a:endParaRPr>
          </a:p>
          <a:p>
            <a:pPr indent="-311150" lvl="0" marL="1371600" marR="0" rtl="0" algn="l">
              <a:lnSpc>
                <a:spcPct val="115000"/>
              </a:lnSpc>
              <a:spcBef>
                <a:spcPts val="0"/>
              </a:spcBef>
              <a:spcAft>
                <a:spcPts val="0"/>
              </a:spcAft>
              <a:buClr>
                <a:srgbClr val="0095FF"/>
              </a:buClr>
              <a:buSzPts val="1300"/>
              <a:buFont typeface="Open Sans"/>
              <a:buChar char="●"/>
            </a:pPr>
            <a:r>
              <a:rPr i="0" lang="es" sz="1300" u="none" cap="none" strike="noStrike">
                <a:solidFill>
                  <a:srgbClr val="002540"/>
                </a:solidFill>
                <a:latin typeface="Open Sans"/>
                <a:ea typeface="Open Sans"/>
                <a:cs typeface="Open Sans"/>
                <a:sym typeface="Open Sans"/>
              </a:rPr>
              <a:t>Campaña</a:t>
            </a:r>
            <a:endParaRPr i="0" sz="1300" u="none" cap="none" strike="noStrike">
              <a:solidFill>
                <a:srgbClr val="002540"/>
              </a:solidFill>
              <a:latin typeface="Open Sans"/>
              <a:ea typeface="Open Sans"/>
              <a:cs typeface="Open Sans"/>
              <a:sym typeface="Open Sans"/>
            </a:endParaRPr>
          </a:p>
          <a:p>
            <a:pPr indent="-311150" lvl="0" marL="1371600" marR="0" rtl="0" algn="l">
              <a:lnSpc>
                <a:spcPct val="115000"/>
              </a:lnSpc>
              <a:spcBef>
                <a:spcPts val="0"/>
              </a:spcBef>
              <a:spcAft>
                <a:spcPts val="0"/>
              </a:spcAft>
              <a:buClr>
                <a:srgbClr val="0095FF"/>
              </a:buClr>
              <a:buSzPts val="1300"/>
              <a:buFont typeface="Open Sans"/>
              <a:buChar char="●"/>
            </a:pPr>
            <a:r>
              <a:rPr i="0" lang="es" sz="1300" u="none" cap="none" strike="noStrike">
                <a:solidFill>
                  <a:srgbClr val="002540"/>
                </a:solidFill>
                <a:latin typeface="Open Sans"/>
                <a:ea typeface="Open Sans"/>
                <a:cs typeface="Open Sans"/>
                <a:sym typeface="Open Sans"/>
              </a:rPr>
              <a:t>Agente que la atendió</a:t>
            </a:r>
            <a:endParaRPr i="0" sz="1300" u="none" cap="none" strike="noStrike">
              <a:solidFill>
                <a:srgbClr val="002540"/>
              </a:solidFill>
              <a:latin typeface="Open Sans"/>
              <a:ea typeface="Open Sans"/>
              <a:cs typeface="Open Sans"/>
              <a:sym typeface="Open Sans"/>
            </a:endParaRPr>
          </a:p>
          <a:p>
            <a:pPr indent="-311150" lvl="0" marL="1371600" marR="0" rtl="0" algn="l">
              <a:lnSpc>
                <a:spcPct val="115000"/>
              </a:lnSpc>
              <a:spcBef>
                <a:spcPts val="0"/>
              </a:spcBef>
              <a:spcAft>
                <a:spcPts val="0"/>
              </a:spcAft>
              <a:buClr>
                <a:srgbClr val="0095FF"/>
              </a:buClr>
              <a:buSzPts val="1300"/>
              <a:buFont typeface="Open Sans"/>
              <a:buChar char="●"/>
            </a:pPr>
            <a:r>
              <a:rPr i="0" lang="es" sz="1300" u="none" cap="none" strike="noStrike">
                <a:solidFill>
                  <a:srgbClr val="002540"/>
                </a:solidFill>
                <a:latin typeface="Open Sans"/>
                <a:ea typeface="Open Sans"/>
                <a:cs typeface="Open Sans"/>
                <a:sym typeface="Open Sans"/>
              </a:rPr>
              <a:t>Así como también cualquier información que el cliente quiera recabar durante la llamada, ya sea mediante interacción de teclado o consulta a base de datos.</a:t>
            </a:r>
            <a:endParaRPr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i="0" sz="1300" u="none" cap="none" strike="noStrike">
              <a:solidFill>
                <a:srgbClr val="002540"/>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400"/>
              <a:buFont typeface="Arial"/>
              <a:buNone/>
            </a:pPr>
            <a:r>
              <a:t/>
            </a:r>
            <a:endParaRPr i="0" sz="1300" u="none" cap="none" strike="noStrike">
              <a:solidFill>
                <a:srgbClr val="002540"/>
              </a:solidFill>
              <a:latin typeface="Open Sans"/>
              <a:ea typeface="Open Sans"/>
              <a:cs typeface="Open Sans"/>
              <a:sym typeface="Open Sans"/>
            </a:endParaRPr>
          </a:p>
        </p:txBody>
      </p:sp>
      <p:pic>
        <p:nvPicPr>
          <p:cNvPr id="214" name="Google Shape;214;p33"/>
          <p:cNvPicPr preferRelativeResize="0"/>
          <p:nvPr/>
        </p:nvPicPr>
        <p:blipFill rotWithShape="1">
          <a:blip r:embed="rId4">
            <a:alphaModFix/>
          </a:blip>
          <a:srcRect b="1133" l="0" r="0" t="1124"/>
          <a:stretch/>
        </p:blipFill>
        <p:spPr>
          <a:xfrm>
            <a:off x="1682275" y="2760525"/>
            <a:ext cx="1807126" cy="24053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866340" y="90918"/>
            <a:ext cx="50310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TEMARIO</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73" name="Google Shape;73;p16"/>
          <p:cNvSpPr txBox="1"/>
          <p:nvPr/>
        </p:nvSpPr>
        <p:spPr>
          <a:xfrm>
            <a:off x="999925" y="1261125"/>
            <a:ext cx="4631700" cy="54111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100"/>
              <a:buFont typeface="Arial"/>
              <a:buNone/>
            </a:pPr>
            <a:r>
              <a:rPr b="1" lang="es" sz="1300">
                <a:solidFill>
                  <a:srgbClr val="0095FF"/>
                </a:solidFill>
                <a:latin typeface="Open Sans"/>
                <a:ea typeface="Open Sans"/>
                <a:cs typeface="Open Sans"/>
                <a:sym typeface="Open Sans"/>
              </a:rPr>
              <a:t>1.</a:t>
            </a:r>
            <a:r>
              <a:rPr b="1" lang="es" sz="1300">
                <a:solidFill>
                  <a:srgbClr val="002540"/>
                </a:solidFill>
                <a:latin typeface="Open Sans"/>
                <a:ea typeface="Open Sans"/>
                <a:cs typeface="Open Sans"/>
                <a:sym typeface="Open Sans"/>
              </a:rPr>
              <a:t> Introducción</a:t>
            </a:r>
            <a:endParaRPr b="1"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rPr lang="es" sz="1300">
                <a:solidFill>
                  <a:srgbClr val="002540"/>
                </a:solidFill>
                <a:latin typeface="Open Sans"/>
                <a:ea typeface="Open Sans"/>
                <a:cs typeface="Open Sans"/>
                <a:sym typeface="Open Sans"/>
              </a:rPr>
              <a:t>	¿Qué es un IFrame?</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rPr lang="es" sz="1300">
                <a:solidFill>
                  <a:srgbClr val="002540"/>
                </a:solidFill>
                <a:latin typeface="Open Sans"/>
                <a:ea typeface="Open Sans"/>
                <a:cs typeface="Open Sans"/>
                <a:sym typeface="Open Sans"/>
              </a:rPr>
              <a:t>	Visualización</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rPr lang="es" sz="1300">
                <a:solidFill>
                  <a:srgbClr val="002540"/>
                </a:solidFill>
                <a:latin typeface="Open Sans"/>
                <a:ea typeface="Open Sans"/>
                <a:cs typeface="Open Sans"/>
                <a:sym typeface="Open Sans"/>
              </a:rPr>
              <a:t>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rPr b="1" lang="es" sz="1300">
                <a:solidFill>
                  <a:srgbClr val="0095FF"/>
                </a:solidFill>
                <a:latin typeface="Open Sans"/>
                <a:ea typeface="Open Sans"/>
                <a:cs typeface="Open Sans"/>
                <a:sym typeface="Open Sans"/>
              </a:rPr>
              <a:t>2.</a:t>
            </a:r>
            <a:r>
              <a:rPr b="1" lang="es" sz="1300">
                <a:solidFill>
                  <a:srgbClr val="002540"/>
                </a:solidFill>
                <a:latin typeface="Open Sans"/>
                <a:ea typeface="Open Sans"/>
                <a:cs typeface="Open Sans"/>
                <a:sym typeface="Open Sans"/>
              </a:rPr>
              <a:t> Implementación</a:t>
            </a:r>
            <a:endParaRPr b="1"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rPr lang="es" sz="1300">
                <a:solidFill>
                  <a:srgbClr val="002540"/>
                </a:solidFill>
                <a:latin typeface="Open Sans"/>
                <a:ea typeface="Open Sans"/>
                <a:cs typeface="Open Sans"/>
                <a:sym typeface="Open Sans"/>
              </a:rPr>
              <a:t>	Html</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rPr lang="es" sz="1300">
                <a:solidFill>
                  <a:srgbClr val="002540"/>
                </a:solidFill>
                <a:latin typeface="Open Sans"/>
                <a:ea typeface="Open Sans"/>
                <a:cs typeface="Open Sans"/>
                <a:sym typeface="Open Sans"/>
              </a:rPr>
              <a:t>	Javascript</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rPr lang="es" sz="1300">
                <a:solidFill>
                  <a:srgbClr val="002540"/>
                </a:solidFill>
                <a:latin typeface="Open Sans"/>
                <a:ea typeface="Open Sans"/>
                <a:cs typeface="Open Sans"/>
                <a:sym typeface="Open Sans"/>
              </a:rPr>
              <a:t>	Implementación en JavaScript</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rPr lang="es" sz="1300">
                <a:solidFill>
                  <a:srgbClr val="002540"/>
                </a:solidFill>
                <a:latin typeface="Open Sans"/>
                <a:ea typeface="Open Sans"/>
                <a:cs typeface="Open Sans"/>
                <a:sym typeface="Open Sans"/>
              </a:rPr>
              <a:t>	Eventos manejados</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rPr lang="es" sz="1300">
                <a:solidFill>
                  <a:srgbClr val="002540"/>
                </a:solidFill>
                <a:latin typeface="Open Sans"/>
                <a:ea typeface="Open Sans"/>
                <a:cs typeface="Open Sans"/>
                <a:sym typeface="Open Sans"/>
              </a:rPr>
              <a:t>	Implementación en JavaScript (sistema de terceros)</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rPr b="1" lang="es" sz="1300">
                <a:solidFill>
                  <a:srgbClr val="0095FF"/>
                </a:solidFill>
                <a:latin typeface="Open Sans"/>
                <a:ea typeface="Open Sans"/>
                <a:cs typeface="Open Sans"/>
                <a:sym typeface="Open Sans"/>
              </a:rPr>
              <a:t>3. </a:t>
            </a:r>
            <a:r>
              <a:rPr b="1" lang="es" sz="1300">
                <a:solidFill>
                  <a:srgbClr val="002540"/>
                </a:solidFill>
                <a:latin typeface="Open Sans"/>
                <a:ea typeface="Open Sans"/>
                <a:cs typeface="Open Sans"/>
                <a:sym typeface="Open Sans"/>
              </a:rPr>
              <a:t>Pasaje de parámetros</a:t>
            </a:r>
            <a:endParaRPr b="1"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rPr lang="es" sz="1300">
                <a:solidFill>
                  <a:srgbClr val="002540"/>
                </a:solidFill>
                <a:latin typeface="Open Sans"/>
                <a:ea typeface="Open Sans"/>
                <a:cs typeface="Open Sans"/>
                <a:sym typeface="Open Sans"/>
              </a:rPr>
              <a:t>	Pasaje de Parámetros</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rPr lang="es" sz="1300">
                <a:solidFill>
                  <a:srgbClr val="002540"/>
                </a:solidFill>
                <a:latin typeface="Open Sans"/>
                <a:ea typeface="Open Sans"/>
                <a:cs typeface="Open Sans"/>
                <a:sym typeface="Open Sans"/>
              </a:rPr>
              <a:t>	Consideraciones</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rPr b="1" lang="es" sz="1300">
                <a:solidFill>
                  <a:srgbClr val="0095FF"/>
                </a:solidFill>
                <a:latin typeface="Open Sans"/>
                <a:ea typeface="Open Sans"/>
                <a:cs typeface="Open Sans"/>
                <a:sym typeface="Open Sans"/>
              </a:rPr>
              <a:t>4.</a:t>
            </a:r>
            <a:r>
              <a:rPr b="1" lang="es" sz="1300">
                <a:solidFill>
                  <a:srgbClr val="002540"/>
                </a:solidFill>
                <a:latin typeface="Open Sans"/>
                <a:ea typeface="Open Sans"/>
                <a:cs typeface="Open Sans"/>
                <a:sym typeface="Open Sans"/>
              </a:rPr>
              <a:t> Ejemplo práctico</a:t>
            </a:r>
            <a:endParaRPr b="1"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pic>
        <p:nvPicPr>
          <p:cNvPr id="74" name="Google Shape;74;p16"/>
          <p:cNvPicPr preferRelativeResize="0"/>
          <p:nvPr/>
        </p:nvPicPr>
        <p:blipFill rotWithShape="1">
          <a:blip r:embed="rId4">
            <a:alphaModFix/>
          </a:blip>
          <a:srcRect b="0" l="0" r="0" t="0"/>
          <a:stretch/>
        </p:blipFill>
        <p:spPr>
          <a:xfrm>
            <a:off x="8251332" y="2289119"/>
            <a:ext cx="3489432" cy="4637691"/>
          </a:xfrm>
          <a:prstGeom prst="rect">
            <a:avLst/>
          </a:prstGeom>
          <a:noFill/>
          <a:ln>
            <a:noFill/>
          </a:ln>
        </p:spPr>
      </p:pic>
      <p:sp>
        <p:nvSpPr>
          <p:cNvPr id="75" name="Google Shape;75;p16"/>
          <p:cNvSpPr/>
          <p:nvPr/>
        </p:nvSpPr>
        <p:spPr>
          <a:xfrm>
            <a:off x="11071040" y="1679408"/>
            <a:ext cx="1040700" cy="900300"/>
          </a:xfrm>
          <a:prstGeom prst="triangle">
            <a:avLst>
              <a:gd fmla="val 50000" name="adj"/>
            </a:avLst>
          </a:prstGeom>
          <a:solidFill>
            <a:srgbClr val="0025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3400">
                <a:solidFill>
                  <a:srgbClr val="FFFFFF"/>
                </a:solidFill>
                <a:latin typeface="Open Sans ExtraBold"/>
                <a:ea typeface="Open Sans ExtraBold"/>
                <a:cs typeface="Open Sans ExtraBold"/>
                <a:sym typeface="Open Sans ExtraBold"/>
              </a:rPr>
              <a:t>!</a:t>
            </a:r>
            <a:endParaRPr sz="3400">
              <a:solidFill>
                <a:srgbClr val="FFFFFF"/>
              </a:solidFill>
              <a:latin typeface="Open Sans ExtraBold"/>
              <a:ea typeface="Open Sans ExtraBold"/>
              <a:cs typeface="Open Sans ExtraBold"/>
              <a:sym typeface="Open Sans ExtraBo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219" name="Shape 219"/>
        <p:cNvGrpSpPr/>
        <p:nvPr/>
      </p:nvGrpSpPr>
      <p:grpSpPr>
        <a:xfrm>
          <a:off x="0" y="0"/>
          <a:ext cx="0" cy="0"/>
          <a:chOff x="0" y="0"/>
          <a:chExt cx="0" cy="0"/>
        </a:xfrm>
      </p:grpSpPr>
      <p:sp>
        <p:nvSpPr>
          <p:cNvPr id="220" name="Google Shape;220;p34"/>
          <p:cNvSpPr txBox="1"/>
          <p:nvPr/>
        </p:nvSpPr>
        <p:spPr>
          <a:xfrm>
            <a:off x="1344400" y="5195125"/>
            <a:ext cx="11266500" cy="16353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lang="es" sz="6000">
                <a:solidFill>
                  <a:srgbClr val="FFFFFF"/>
                </a:solidFill>
                <a:latin typeface="Open Sans ExtraBold"/>
                <a:ea typeface="Open Sans ExtraBold"/>
                <a:cs typeface="Open Sans ExtraBold"/>
                <a:sym typeface="Open Sans ExtraBold"/>
              </a:rPr>
              <a:t>Ejemplo práctico</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221" name="Google Shape;221;p34"/>
          <p:cNvSpPr/>
          <p:nvPr/>
        </p:nvSpPr>
        <p:spPr>
          <a:xfrm rot="5400000">
            <a:off x="152024" y="5452291"/>
            <a:ext cx="7722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5" name="Shape 225"/>
        <p:cNvGrpSpPr/>
        <p:nvPr/>
      </p:nvGrpSpPr>
      <p:grpSpPr>
        <a:xfrm>
          <a:off x="0" y="0"/>
          <a:ext cx="0" cy="0"/>
          <a:chOff x="0" y="0"/>
          <a:chExt cx="0" cy="0"/>
        </a:xfrm>
      </p:grpSpPr>
      <p:sp>
        <p:nvSpPr>
          <p:cNvPr id="226" name="Google Shape;226;p35"/>
          <p:cNvSpPr txBox="1"/>
          <p:nvPr>
            <p:ph type="title"/>
          </p:nvPr>
        </p:nvSpPr>
        <p:spPr>
          <a:xfrm>
            <a:off x="866340" y="90918"/>
            <a:ext cx="50310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Pasaje de Parámetros</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227" name="Google Shape;227;p35"/>
          <p:cNvSpPr/>
          <p:nvPr/>
        </p:nvSpPr>
        <p:spPr>
          <a:xfrm>
            <a:off x="1048600" y="1377450"/>
            <a:ext cx="8448000" cy="3880200"/>
          </a:xfrm>
          <a:prstGeom prst="rect">
            <a:avLst/>
          </a:prstGeom>
          <a:noFill/>
          <a:ln>
            <a:noFill/>
          </a:ln>
        </p:spPr>
        <p:txBody>
          <a:bodyPr anchorCtr="0" anchor="t" bIns="50375" lIns="100775" spcFirstLastPara="1" rIns="100775" wrap="square" tIns="50375">
            <a:noAutofit/>
          </a:bodyPr>
          <a:lstStyle/>
          <a:p>
            <a:pPr indent="0" lvl="0" marL="0" marR="0" rtl="0" algn="l">
              <a:lnSpc>
                <a:spcPct val="115000"/>
              </a:lnSpc>
              <a:spcBef>
                <a:spcPts val="0"/>
              </a:spcBef>
              <a:spcAft>
                <a:spcPts val="0"/>
              </a:spcAft>
              <a:buClr>
                <a:srgbClr val="000000"/>
              </a:buClr>
              <a:buSzPts val="1400"/>
              <a:buFont typeface="Arial"/>
              <a:buNone/>
            </a:pPr>
            <a:r>
              <a:rPr lang="es" sz="1300">
                <a:solidFill>
                  <a:srgbClr val="002540"/>
                </a:solidFill>
                <a:latin typeface="Open Sans"/>
                <a:ea typeface="Open Sans"/>
                <a:cs typeface="Open Sans"/>
                <a:sym typeface="Open Sans"/>
              </a:rPr>
              <a:t>A continuación se muestra un ejemplo de las variables que pueden ser trabajadas en el pasaje de parámetros de la URL. Tal como se mencionó anteriormente, las variables esperadas en la URL queda a criterio de la implementación del cliente, es decir, se deberá definir de antemano cuales tienen que ser las variables a compartir en la invocación.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rPr lang="es" sz="1300">
                <a:solidFill>
                  <a:srgbClr val="002540"/>
                </a:solidFill>
                <a:latin typeface="Open Sans"/>
                <a:ea typeface="Open Sans"/>
                <a:cs typeface="Open Sans"/>
                <a:sym typeface="Open Sans"/>
              </a:rPr>
              <a:t>En este caso, la URL espera los parámetros </a:t>
            </a:r>
            <a:r>
              <a:rPr b="1" lang="es" sz="1300">
                <a:solidFill>
                  <a:srgbClr val="002540"/>
                </a:solidFill>
                <a:latin typeface="Open Sans"/>
                <a:ea typeface="Open Sans"/>
                <a:cs typeface="Open Sans"/>
                <a:sym typeface="Open Sans"/>
              </a:rPr>
              <a:t>“llamada_id”</a:t>
            </a:r>
            <a:r>
              <a:rPr lang="es" sz="1300">
                <a:solidFill>
                  <a:srgbClr val="002540"/>
                </a:solidFill>
                <a:latin typeface="Open Sans"/>
                <a:ea typeface="Open Sans"/>
                <a:cs typeface="Open Sans"/>
                <a:sym typeface="Open Sans"/>
              </a:rPr>
              <a:t>,</a:t>
            </a:r>
            <a:r>
              <a:rPr b="1" lang="es" sz="1300">
                <a:solidFill>
                  <a:srgbClr val="002540"/>
                </a:solidFill>
                <a:latin typeface="Open Sans"/>
                <a:ea typeface="Open Sans"/>
                <a:cs typeface="Open Sans"/>
                <a:sym typeface="Open Sans"/>
              </a:rPr>
              <a:t> “agent”</a:t>
            </a:r>
            <a:r>
              <a:rPr lang="es" sz="1300">
                <a:solidFill>
                  <a:srgbClr val="002540"/>
                </a:solidFill>
                <a:latin typeface="Open Sans"/>
                <a:ea typeface="Open Sans"/>
                <a:cs typeface="Open Sans"/>
                <a:sym typeface="Open Sans"/>
              </a:rPr>
              <a:t>, </a:t>
            </a:r>
            <a:r>
              <a:rPr b="1" lang="es" sz="1300">
                <a:solidFill>
                  <a:srgbClr val="002540"/>
                </a:solidFill>
                <a:latin typeface="Open Sans"/>
                <a:ea typeface="Open Sans"/>
                <a:cs typeface="Open Sans"/>
                <a:sym typeface="Open Sans"/>
              </a:rPr>
              <a:t>“campaign” </a:t>
            </a:r>
            <a:r>
              <a:rPr lang="es" sz="1300">
                <a:solidFill>
                  <a:srgbClr val="002540"/>
                </a:solidFill>
                <a:latin typeface="Open Sans"/>
                <a:ea typeface="Open Sans"/>
                <a:cs typeface="Open Sans"/>
                <a:sym typeface="Open Sans"/>
              </a:rPr>
              <a:t>y </a:t>
            </a:r>
            <a:r>
              <a:rPr b="1" lang="es" sz="1300">
                <a:solidFill>
                  <a:srgbClr val="002540"/>
                </a:solidFill>
                <a:latin typeface="Open Sans"/>
                <a:ea typeface="Open Sans"/>
                <a:cs typeface="Open Sans"/>
                <a:sym typeface="Open Sans"/>
              </a:rPr>
              <a:t>“callerid”</a:t>
            </a:r>
            <a:r>
              <a:rPr lang="es" sz="1300">
                <a:solidFill>
                  <a:srgbClr val="002540"/>
                </a:solidFill>
                <a:latin typeface="Open Sans"/>
                <a:ea typeface="Open Sans"/>
                <a:cs typeface="Open Sans"/>
                <a:sym typeface="Open Sans"/>
              </a:rPr>
              <a:t> que luego podrán ser procesados por el cliente al momento de realizar una invocación a nuestra API.</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rPr lang="es" sz="1300">
                <a:solidFill>
                  <a:srgbClr val="002540"/>
                </a:solidFill>
                <a:latin typeface="Open Sans"/>
                <a:ea typeface="Open Sans"/>
                <a:cs typeface="Open Sans"/>
                <a:sym typeface="Open Sans"/>
              </a:rPr>
              <a:t>A continuación se muestra un ejemplo de invocación y dónde utilizar las variables obtenidas en el pasaje de parámetros mostrado anteriormente. Para este ejemplo se utiliza el método de tipificación que es útil para evitar dobles tipificaciones, ya que solamente es necesario tipificar en el sistema del cliente, y este dispara la invocación al método con los parámetros que obtiene de la invocación de su URL.</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rPr i="0" lang="es" sz="1300" u="none" cap="none" strike="noStrike">
                <a:solidFill>
                  <a:srgbClr val="002540"/>
                </a:solidFill>
                <a:latin typeface="Open Sans"/>
                <a:ea typeface="Open Sans"/>
                <a:cs typeface="Open Sans"/>
                <a:sym typeface="Open Sans"/>
              </a:rPr>
              <a:t>	</a:t>
            </a:r>
            <a:endParaRPr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rPr i="0" lang="es" sz="1300" u="none" cap="none" strike="noStrike">
                <a:solidFill>
                  <a:srgbClr val="002540"/>
                </a:solidFill>
                <a:latin typeface="Open Sans"/>
                <a:ea typeface="Open Sans"/>
                <a:cs typeface="Open Sans"/>
                <a:sym typeface="Open Sans"/>
              </a:rPr>
              <a:t>	</a:t>
            </a:r>
            <a:endParaRPr i="0" sz="1300" u="none" cap="none" strike="noStrike">
              <a:solidFill>
                <a:srgbClr val="002540"/>
              </a:solidFill>
              <a:latin typeface="Open Sans"/>
              <a:ea typeface="Open Sans"/>
              <a:cs typeface="Open Sans"/>
              <a:sym typeface="Open Sans"/>
            </a:endParaRPr>
          </a:p>
        </p:txBody>
      </p:sp>
      <p:sp>
        <p:nvSpPr>
          <p:cNvPr id="228" name="Google Shape;228;p35"/>
          <p:cNvSpPr/>
          <p:nvPr/>
        </p:nvSpPr>
        <p:spPr>
          <a:xfrm>
            <a:off x="1111650" y="2817125"/>
            <a:ext cx="8448000" cy="1223400"/>
          </a:xfrm>
          <a:prstGeom prst="rect">
            <a:avLst/>
          </a:prstGeom>
          <a:solidFill>
            <a:srgbClr val="002540"/>
          </a:solidFill>
          <a:ln>
            <a:noFill/>
          </a:ln>
        </p:spPr>
        <p:txBody>
          <a:bodyPr anchorCtr="0" anchor="ctr"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400"/>
              <a:buFont typeface="Arial"/>
              <a:buNone/>
            </a:pPr>
            <a:r>
              <a:t/>
            </a:r>
            <a:endParaRPr b="1" i="0" sz="1400" u="none" cap="none" strike="noStrike">
              <a:solidFill>
                <a:srgbClr val="003B4D"/>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1400"/>
              <a:buFont typeface="Arial"/>
              <a:buNone/>
            </a:pPr>
            <a:r>
              <a:t/>
            </a:r>
            <a:endParaRPr b="1" i="0" sz="1400" u="none" cap="none" strike="noStrike">
              <a:solidFill>
                <a:srgbClr val="003B4D"/>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1400"/>
              <a:buFont typeface="Arial"/>
              <a:buNone/>
            </a:pPr>
            <a:r>
              <a:rPr b="1" i="0" lang="es" sz="1400" u="none" cap="none" strike="noStrike">
                <a:solidFill>
                  <a:schemeClr val="lt1"/>
                </a:solidFill>
                <a:latin typeface="Open Sans"/>
                <a:ea typeface="Open Sans"/>
                <a:cs typeface="Open Sans"/>
                <a:sym typeface="Open Sans"/>
              </a:rPr>
              <a:t>https://ejemploURLCLiente/index.php</a:t>
            </a:r>
            <a:r>
              <a:rPr b="1" i="0" lang="es" sz="1400" u="none" cap="none" strike="noStrike">
                <a:solidFill>
                  <a:srgbClr val="FFBC58"/>
                </a:solidFill>
                <a:latin typeface="Open Sans"/>
                <a:ea typeface="Open Sans"/>
                <a:cs typeface="Open Sans"/>
                <a:sym typeface="Open Sans"/>
              </a:rPr>
              <a:t>?llamada_id=5f9a8d30-d423-41fa-b440-f03a5c0d8d05&amp;agent=Integra&amp;campaign=entrante&lt;-&amp;callerid=2626363</a:t>
            </a:r>
            <a:endParaRPr b="1" i="0" sz="1400" u="none" cap="none" strike="noStrike">
              <a:solidFill>
                <a:srgbClr val="FFBC58"/>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1400"/>
              <a:buFont typeface="Arial"/>
              <a:buNone/>
            </a:pPr>
            <a:r>
              <a:t/>
            </a:r>
            <a:endParaRPr b="1" i="0" sz="1400" u="none" cap="none" strike="noStrike">
              <a:solidFill>
                <a:srgbClr val="003B4D"/>
              </a:solidFill>
              <a:latin typeface="Nunito"/>
              <a:ea typeface="Nunito"/>
              <a:cs typeface="Nunito"/>
              <a:sym typeface="Nunito"/>
            </a:endParaRPr>
          </a:p>
          <a:p>
            <a:pPr indent="0" lvl="0" marL="0" marR="0" rtl="0" algn="just">
              <a:lnSpc>
                <a:spcPct val="115000"/>
              </a:lnSpc>
              <a:spcBef>
                <a:spcPts val="0"/>
              </a:spcBef>
              <a:spcAft>
                <a:spcPts val="0"/>
              </a:spcAft>
              <a:buClr>
                <a:schemeClr val="dk1"/>
              </a:buClr>
              <a:buSzPts val="1500"/>
              <a:buFont typeface="Arial"/>
              <a:buNone/>
            </a:pPr>
            <a:r>
              <a:t/>
            </a:r>
            <a:endParaRPr b="1" i="0" sz="1300" u="none" cap="none" strike="noStrike">
              <a:solidFill>
                <a:srgbClr val="003B4D"/>
              </a:solidFill>
              <a:latin typeface="Nunito"/>
              <a:ea typeface="Nunito"/>
              <a:cs typeface="Nunito"/>
              <a:sym typeface="Nunito"/>
            </a:endParaRPr>
          </a:p>
        </p:txBody>
      </p:sp>
      <p:pic>
        <p:nvPicPr>
          <p:cNvPr id="229" name="Google Shape;229;p35"/>
          <p:cNvPicPr preferRelativeResize="0"/>
          <p:nvPr/>
        </p:nvPicPr>
        <p:blipFill rotWithShape="1">
          <a:blip r:embed="rId4">
            <a:alphaModFix/>
          </a:blip>
          <a:srcRect b="0" l="75597" r="-1390" t="0"/>
          <a:stretch/>
        </p:blipFill>
        <p:spPr>
          <a:xfrm>
            <a:off x="10775800" y="2030150"/>
            <a:ext cx="1328174" cy="52602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3" name="Shape 233"/>
        <p:cNvGrpSpPr/>
        <p:nvPr/>
      </p:nvGrpSpPr>
      <p:grpSpPr>
        <a:xfrm>
          <a:off x="0" y="0"/>
          <a:ext cx="0" cy="0"/>
          <a:chOff x="0" y="0"/>
          <a:chExt cx="0" cy="0"/>
        </a:xfrm>
      </p:grpSpPr>
      <p:sp>
        <p:nvSpPr>
          <p:cNvPr id="234" name="Google Shape;234;p36"/>
          <p:cNvSpPr txBox="1"/>
          <p:nvPr>
            <p:ph type="title"/>
          </p:nvPr>
        </p:nvSpPr>
        <p:spPr>
          <a:xfrm>
            <a:off x="866340" y="90918"/>
            <a:ext cx="50310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Invocación API uContact</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235" name="Google Shape;235;p36"/>
          <p:cNvSpPr/>
          <p:nvPr/>
        </p:nvSpPr>
        <p:spPr>
          <a:xfrm>
            <a:off x="1048600" y="1377450"/>
            <a:ext cx="8448000" cy="3880200"/>
          </a:xfrm>
          <a:prstGeom prst="rect">
            <a:avLst/>
          </a:prstGeom>
          <a:noFill/>
          <a:ln>
            <a:noFill/>
          </a:ln>
        </p:spPr>
        <p:txBody>
          <a:bodyPr anchorCtr="0" anchor="t" bIns="50375" lIns="100775" spcFirstLastPara="1" rIns="100775" wrap="square" tIns="50375">
            <a:noAutofit/>
          </a:bodyPr>
          <a:lstStyle/>
          <a:p>
            <a:pPr indent="0" lvl="0" marL="0" marR="0" rtl="0" algn="l">
              <a:lnSpc>
                <a:spcPct val="115000"/>
              </a:lnSpc>
              <a:spcBef>
                <a:spcPts val="0"/>
              </a:spcBef>
              <a:spcAft>
                <a:spcPts val="0"/>
              </a:spcAft>
              <a:buClr>
                <a:schemeClr val="dk1"/>
              </a:buClr>
              <a:buSzPts val="1100"/>
              <a:buFont typeface="Arial"/>
              <a:buNone/>
            </a:pPr>
            <a:r>
              <a:rPr lang="es" sz="1300">
                <a:solidFill>
                  <a:srgbClr val="002540"/>
                </a:solidFill>
                <a:latin typeface="Open Sans"/>
                <a:ea typeface="Open Sans"/>
                <a:cs typeface="Open Sans"/>
                <a:sym typeface="Open Sans"/>
              </a:rPr>
              <a:t>Previamente se la implementación en el sistema externo deberá capturar las variables que fueron pasadas como parámetros en la invocación de la URL.</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rPr lang="es" sz="1300">
                <a:solidFill>
                  <a:srgbClr val="002540"/>
                </a:solidFill>
                <a:latin typeface="Open Sans"/>
                <a:ea typeface="Open Sans"/>
                <a:cs typeface="Open Sans"/>
                <a:sym typeface="Open Sans"/>
              </a:rPr>
              <a:t>Suponiendo que la captura de las variables hayan quedado de la siguiente manera:</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rPr lang="es" sz="1300">
                <a:solidFill>
                  <a:srgbClr val="002540"/>
                </a:solidFill>
                <a:latin typeface="Open Sans"/>
                <a:ea typeface="Open Sans"/>
                <a:cs typeface="Open Sans"/>
                <a:sym typeface="Open Sans"/>
              </a:rPr>
              <a:t>El código JS que deberá incluirse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rPr lang="es" sz="1300">
                <a:solidFill>
                  <a:srgbClr val="002540"/>
                </a:solidFill>
                <a:latin typeface="Open Sans"/>
                <a:ea typeface="Open Sans"/>
                <a:cs typeface="Open Sans"/>
                <a:sym typeface="Open Sans"/>
              </a:rPr>
              <a:t>en el desarrollo del sistema externo es el siguiente:</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t/>
            </a:r>
            <a:endParaRPr sz="1300">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rPr i="0" lang="es" sz="1300" u="none" cap="none" strike="noStrike">
                <a:solidFill>
                  <a:srgbClr val="002540"/>
                </a:solidFill>
                <a:latin typeface="Open Sans"/>
                <a:ea typeface="Open Sans"/>
                <a:cs typeface="Open Sans"/>
                <a:sym typeface="Open Sans"/>
              </a:rPr>
              <a:t>	</a:t>
            </a:r>
            <a:endParaRPr i="0" sz="1300" u="none" cap="none" strike="noStrike">
              <a:solidFill>
                <a:srgbClr val="00254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rPr i="0" lang="es" sz="1300" u="none" cap="none" strike="noStrike">
                <a:solidFill>
                  <a:srgbClr val="002540"/>
                </a:solidFill>
                <a:latin typeface="Open Sans"/>
                <a:ea typeface="Open Sans"/>
                <a:cs typeface="Open Sans"/>
                <a:sym typeface="Open Sans"/>
              </a:rPr>
              <a:t>	</a:t>
            </a:r>
            <a:endParaRPr i="0" sz="1300" u="none" cap="none" strike="noStrike">
              <a:solidFill>
                <a:srgbClr val="002540"/>
              </a:solidFill>
              <a:latin typeface="Open Sans"/>
              <a:ea typeface="Open Sans"/>
              <a:cs typeface="Open Sans"/>
              <a:sym typeface="Open Sans"/>
            </a:endParaRPr>
          </a:p>
        </p:txBody>
      </p:sp>
      <p:sp>
        <p:nvSpPr>
          <p:cNvPr id="236" name="Google Shape;236;p36"/>
          <p:cNvSpPr/>
          <p:nvPr/>
        </p:nvSpPr>
        <p:spPr>
          <a:xfrm>
            <a:off x="5408400" y="3765851"/>
            <a:ext cx="8023200" cy="3797700"/>
          </a:xfrm>
          <a:prstGeom prst="rect">
            <a:avLst/>
          </a:prstGeom>
          <a:solidFill>
            <a:srgbClr val="002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36"/>
          <p:cNvSpPr txBox="1"/>
          <p:nvPr/>
        </p:nvSpPr>
        <p:spPr>
          <a:xfrm>
            <a:off x="5490475" y="3747125"/>
            <a:ext cx="7876800" cy="3343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t/>
            </a:r>
            <a:endParaRPr b="1" i="0" sz="12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200"/>
              <a:buFont typeface="Arial"/>
              <a:buNone/>
            </a:pPr>
            <a:r>
              <a:rPr b="1" i="0" lang="es" sz="1200" u="none" cap="none" strike="noStrike">
                <a:solidFill>
                  <a:schemeClr val="lt1"/>
                </a:solidFill>
                <a:latin typeface="Open Sans"/>
                <a:ea typeface="Open Sans"/>
                <a:cs typeface="Open Sans"/>
                <a:sym typeface="Open Sans"/>
              </a:rPr>
              <a:t>  let dataDisp = {</a:t>
            </a:r>
            <a:endParaRPr b="1" i="0" sz="12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200"/>
              <a:buFont typeface="Arial"/>
              <a:buNone/>
            </a:pPr>
            <a:r>
              <a:rPr b="1" i="0" lang="es" sz="1200" u="none" cap="none" strike="noStrike">
                <a:solidFill>
                  <a:schemeClr val="lt1"/>
                </a:solidFill>
                <a:latin typeface="Open Sans"/>
                <a:ea typeface="Open Sans"/>
                <a:cs typeface="Open Sans"/>
                <a:sym typeface="Open Sans"/>
              </a:rPr>
              <a:t>	campaign: </a:t>
            </a:r>
            <a:r>
              <a:rPr b="1" i="0" lang="es" sz="1200" u="none" cap="none" strike="noStrike">
                <a:solidFill>
                  <a:srgbClr val="FFBC58"/>
                </a:solidFill>
                <a:latin typeface="Open Sans"/>
                <a:ea typeface="Open Sans"/>
                <a:cs typeface="Open Sans"/>
                <a:sym typeface="Open Sans"/>
              </a:rPr>
              <a:t>$CampaignName</a:t>
            </a:r>
            <a:r>
              <a:rPr b="1" i="0" lang="es" sz="1200" u="none" cap="none" strike="noStrike">
                <a:solidFill>
                  <a:schemeClr val="lt1"/>
                </a:solidFill>
                <a:latin typeface="Open Sans"/>
                <a:ea typeface="Open Sans"/>
                <a:cs typeface="Open Sans"/>
                <a:sym typeface="Open Sans"/>
              </a:rPr>
              <a:t>,</a:t>
            </a:r>
            <a:endParaRPr b="1" i="0" sz="12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200"/>
              <a:buFont typeface="Arial"/>
              <a:buNone/>
            </a:pPr>
            <a:r>
              <a:rPr b="1" i="0" lang="es" sz="1200" u="none" cap="none" strike="noStrike">
                <a:solidFill>
                  <a:schemeClr val="lt1"/>
                </a:solidFill>
                <a:latin typeface="Open Sans"/>
                <a:ea typeface="Open Sans"/>
                <a:cs typeface="Open Sans"/>
                <a:sym typeface="Open Sans"/>
              </a:rPr>
              <a:t>	callerid: </a:t>
            </a:r>
            <a:r>
              <a:rPr b="1" i="0" lang="es" sz="1200" u="none" cap="none" strike="noStrike">
                <a:solidFill>
                  <a:srgbClr val="FFBC58"/>
                </a:solidFill>
                <a:latin typeface="Open Sans"/>
                <a:ea typeface="Open Sans"/>
                <a:cs typeface="Open Sans"/>
                <a:sym typeface="Open Sans"/>
              </a:rPr>
              <a:t>$CustomerNumber</a:t>
            </a:r>
            <a:r>
              <a:rPr b="1" i="0" lang="es" sz="1200" u="none" cap="none" strike="noStrike">
                <a:solidFill>
                  <a:schemeClr val="lt1"/>
                </a:solidFill>
                <a:latin typeface="Open Sans"/>
                <a:ea typeface="Open Sans"/>
                <a:cs typeface="Open Sans"/>
                <a:sym typeface="Open Sans"/>
              </a:rPr>
              <a:t>,</a:t>
            </a:r>
            <a:endParaRPr b="1" i="0" sz="12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200"/>
              <a:buFont typeface="Arial"/>
              <a:buNone/>
            </a:pPr>
            <a:r>
              <a:rPr b="1" i="0" lang="es" sz="1200" u="none" cap="none" strike="noStrike">
                <a:solidFill>
                  <a:schemeClr val="lt1"/>
                </a:solidFill>
                <a:latin typeface="Open Sans"/>
                <a:ea typeface="Open Sans"/>
                <a:cs typeface="Open Sans"/>
                <a:sym typeface="Open Sans"/>
              </a:rPr>
              <a:t>	guid: </a:t>
            </a:r>
            <a:r>
              <a:rPr b="1" i="0" lang="es" sz="1200" u="none" cap="none" strike="noStrike">
                <a:solidFill>
                  <a:srgbClr val="FFBC58"/>
                </a:solidFill>
                <a:latin typeface="Open Sans"/>
                <a:ea typeface="Open Sans"/>
                <a:cs typeface="Open Sans"/>
                <a:sym typeface="Open Sans"/>
              </a:rPr>
              <a:t>$Call_ID</a:t>
            </a:r>
            <a:r>
              <a:rPr b="1" i="0" lang="es" sz="1200" u="none" cap="none" strike="noStrike">
                <a:solidFill>
                  <a:schemeClr val="lt1"/>
                </a:solidFill>
                <a:latin typeface="Open Sans"/>
                <a:ea typeface="Open Sans"/>
                <a:cs typeface="Open Sans"/>
                <a:sym typeface="Open Sans"/>
              </a:rPr>
              <a:t>,</a:t>
            </a:r>
            <a:endParaRPr b="1" i="0" sz="12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200"/>
              <a:buFont typeface="Arial"/>
              <a:buNone/>
            </a:pPr>
            <a:r>
              <a:rPr b="1" i="0" lang="es" sz="1200" u="none" cap="none" strike="noStrike">
                <a:solidFill>
                  <a:schemeClr val="lt1"/>
                </a:solidFill>
                <a:latin typeface="Open Sans"/>
                <a:ea typeface="Open Sans"/>
                <a:cs typeface="Open Sans"/>
                <a:sym typeface="Open Sans"/>
              </a:rPr>
              <a:t>	l1:</a:t>
            </a:r>
            <a:r>
              <a:rPr b="1" i="0" lang="es" sz="1200" u="none" cap="none" strike="noStrike">
                <a:solidFill>
                  <a:srgbClr val="FFBE9F"/>
                </a:solidFill>
                <a:latin typeface="Open Sans"/>
                <a:ea typeface="Open Sans"/>
                <a:cs typeface="Open Sans"/>
                <a:sym typeface="Open Sans"/>
              </a:rPr>
              <a:t> </a:t>
            </a:r>
            <a:r>
              <a:rPr b="1" i="0" lang="es" sz="1200" u="none" cap="none" strike="noStrike">
                <a:solidFill>
                  <a:srgbClr val="FFBC58"/>
                </a:solidFill>
                <a:latin typeface="Open Sans"/>
                <a:ea typeface="Open Sans"/>
                <a:cs typeface="Open Sans"/>
                <a:sym typeface="Open Sans"/>
              </a:rPr>
              <a:t>$Varlevel1</a:t>
            </a:r>
            <a:r>
              <a:rPr b="1" i="0" lang="es" sz="1200" u="none" cap="none" strike="noStrike">
                <a:solidFill>
                  <a:schemeClr val="lt1"/>
                </a:solidFill>
                <a:latin typeface="Open Sans"/>
                <a:ea typeface="Open Sans"/>
                <a:cs typeface="Open Sans"/>
                <a:sym typeface="Open Sans"/>
              </a:rPr>
              <a:t>,</a:t>
            </a:r>
            <a:endParaRPr b="1" i="0" sz="12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200"/>
              <a:buFont typeface="Arial"/>
              <a:buNone/>
            </a:pPr>
            <a:r>
              <a:rPr b="1" i="0" lang="es" sz="1200" u="none" cap="none" strike="noStrike">
                <a:solidFill>
                  <a:schemeClr val="lt1"/>
                </a:solidFill>
                <a:latin typeface="Open Sans"/>
                <a:ea typeface="Open Sans"/>
                <a:cs typeface="Open Sans"/>
                <a:sym typeface="Open Sans"/>
              </a:rPr>
              <a:t>	l2: </a:t>
            </a:r>
            <a:r>
              <a:rPr b="1" i="0" lang="es" sz="1200" u="none" cap="none" strike="noStrike">
                <a:solidFill>
                  <a:srgbClr val="FFBC58"/>
                </a:solidFill>
                <a:latin typeface="Open Sans"/>
                <a:ea typeface="Open Sans"/>
                <a:cs typeface="Open Sans"/>
                <a:sym typeface="Open Sans"/>
              </a:rPr>
              <a:t> $Varlevel2</a:t>
            </a:r>
            <a:r>
              <a:rPr b="1" i="0" lang="es" sz="1200" u="none" cap="none" strike="noStrike">
                <a:solidFill>
                  <a:schemeClr val="lt1"/>
                </a:solidFill>
                <a:latin typeface="Open Sans"/>
                <a:ea typeface="Open Sans"/>
                <a:cs typeface="Open Sans"/>
                <a:sym typeface="Open Sans"/>
              </a:rPr>
              <a:t>,</a:t>
            </a:r>
            <a:endParaRPr b="1" i="0" sz="12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200"/>
              <a:buFont typeface="Arial"/>
              <a:buNone/>
            </a:pPr>
            <a:r>
              <a:rPr b="1" i="0" lang="es" sz="1200" u="none" cap="none" strike="noStrike">
                <a:solidFill>
                  <a:schemeClr val="lt1"/>
                </a:solidFill>
                <a:latin typeface="Open Sans"/>
                <a:ea typeface="Open Sans"/>
                <a:cs typeface="Open Sans"/>
                <a:sym typeface="Open Sans"/>
              </a:rPr>
              <a:t>	l3:  </a:t>
            </a:r>
            <a:r>
              <a:rPr b="1" i="0" lang="es" sz="1200" u="none" cap="none" strike="noStrike">
                <a:solidFill>
                  <a:srgbClr val="FFBC58"/>
                </a:solidFill>
                <a:latin typeface="Open Sans"/>
                <a:ea typeface="Open Sans"/>
                <a:cs typeface="Open Sans"/>
                <a:sym typeface="Open Sans"/>
              </a:rPr>
              <a:t>$Varlevel3</a:t>
            </a:r>
            <a:r>
              <a:rPr b="1" i="0" lang="es" sz="1200" u="none" cap="none" strike="noStrike">
                <a:solidFill>
                  <a:schemeClr val="lt1"/>
                </a:solidFill>
                <a:latin typeface="Open Sans"/>
                <a:ea typeface="Open Sans"/>
                <a:cs typeface="Open Sans"/>
                <a:sym typeface="Open Sans"/>
              </a:rPr>
              <a:t>,</a:t>
            </a:r>
            <a:endParaRPr b="1" i="0" sz="12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200"/>
              <a:buFont typeface="Arial"/>
              <a:buNone/>
            </a:pPr>
            <a:r>
              <a:rPr b="1" i="0" lang="es" sz="1200" u="none" cap="none" strike="noStrike">
                <a:solidFill>
                  <a:schemeClr val="lt1"/>
                </a:solidFill>
                <a:latin typeface="Open Sans"/>
                <a:ea typeface="Open Sans"/>
                <a:cs typeface="Open Sans"/>
                <a:sym typeface="Open Sans"/>
              </a:rPr>
              <a:t>	d1: </a:t>
            </a:r>
            <a:r>
              <a:rPr b="1" i="0" lang="es" sz="1200" u="none" cap="none" strike="noStrike">
                <a:solidFill>
                  <a:srgbClr val="FFBE9F"/>
                </a:solidFill>
                <a:latin typeface="Open Sans"/>
                <a:ea typeface="Open Sans"/>
                <a:cs typeface="Open Sans"/>
                <a:sym typeface="Open Sans"/>
              </a:rPr>
              <a:t> </a:t>
            </a:r>
            <a:r>
              <a:rPr b="1" i="0" lang="es" sz="1200" u="none" cap="none" strike="noStrike">
                <a:solidFill>
                  <a:srgbClr val="FFBC58"/>
                </a:solidFill>
                <a:latin typeface="Open Sans"/>
                <a:ea typeface="Open Sans"/>
                <a:cs typeface="Open Sans"/>
                <a:sym typeface="Open Sans"/>
              </a:rPr>
              <a:t>$data1</a:t>
            </a:r>
            <a:r>
              <a:rPr b="1" i="0" lang="es" sz="1200" u="none" cap="none" strike="noStrike">
                <a:solidFill>
                  <a:schemeClr val="lt1"/>
                </a:solidFill>
                <a:latin typeface="Open Sans"/>
                <a:ea typeface="Open Sans"/>
                <a:cs typeface="Open Sans"/>
                <a:sym typeface="Open Sans"/>
              </a:rPr>
              <a:t> (Additional data), </a:t>
            </a:r>
            <a:endParaRPr b="1" i="0" sz="12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200"/>
              <a:buFont typeface="Arial"/>
              <a:buNone/>
            </a:pPr>
            <a:r>
              <a:rPr b="1" i="0" lang="es" sz="1200" u="none" cap="none" strike="noStrike">
                <a:solidFill>
                  <a:schemeClr val="lt1"/>
                </a:solidFill>
                <a:latin typeface="Open Sans"/>
                <a:ea typeface="Open Sans"/>
                <a:cs typeface="Open Sans"/>
                <a:sym typeface="Open Sans"/>
              </a:rPr>
              <a:t>	d2:  </a:t>
            </a:r>
            <a:r>
              <a:rPr b="1" i="0" lang="es" sz="1200" u="none" cap="none" strike="noStrike">
                <a:solidFill>
                  <a:srgbClr val="FFBC58"/>
                </a:solidFill>
                <a:latin typeface="Open Sans"/>
                <a:ea typeface="Open Sans"/>
                <a:cs typeface="Open Sans"/>
                <a:sym typeface="Open Sans"/>
              </a:rPr>
              <a:t>$Vardata2</a:t>
            </a:r>
            <a:r>
              <a:rPr b="1" i="0" lang="es" sz="1200" u="none" cap="none" strike="noStrike">
                <a:solidFill>
                  <a:schemeClr val="lt1"/>
                </a:solidFill>
                <a:latin typeface="Open Sans"/>
                <a:ea typeface="Open Sans"/>
                <a:cs typeface="Open Sans"/>
                <a:sym typeface="Open Sans"/>
              </a:rPr>
              <a:t> (Additional data),</a:t>
            </a:r>
            <a:endParaRPr b="1" i="0" sz="12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200"/>
              <a:buFont typeface="Arial"/>
              <a:buNone/>
            </a:pPr>
            <a:r>
              <a:rPr b="1" i="0" lang="es" sz="1200" u="none" cap="none" strike="noStrike">
                <a:solidFill>
                  <a:schemeClr val="lt1"/>
                </a:solidFill>
                <a:latin typeface="Open Sans"/>
                <a:ea typeface="Open Sans"/>
                <a:cs typeface="Open Sans"/>
                <a:sym typeface="Open Sans"/>
              </a:rPr>
              <a:t>	comment: </a:t>
            </a:r>
            <a:r>
              <a:rPr b="1" i="0" lang="es" sz="1200" u="none" cap="none" strike="noStrike">
                <a:solidFill>
                  <a:srgbClr val="FFBC58"/>
                </a:solidFill>
                <a:latin typeface="Open Sans"/>
                <a:ea typeface="Open Sans"/>
                <a:cs typeface="Open Sans"/>
                <a:sym typeface="Open Sans"/>
              </a:rPr>
              <a:t>$AdditionalComment</a:t>
            </a:r>
            <a:r>
              <a:rPr b="1" i="0" lang="es" sz="1200" u="none" cap="none" strike="noStrike">
                <a:solidFill>
                  <a:schemeClr val="lt1"/>
                </a:solidFill>
                <a:latin typeface="Open Sans"/>
                <a:ea typeface="Open Sans"/>
                <a:cs typeface="Open Sans"/>
                <a:sym typeface="Open Sans"/>
              </a:rPr>
              <a:t>,</a:t>
            </a:r>
            <a:endParaRPr b="1" i="0" sz="12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200"/>
              <a:buFont typeface="Arial"/>
              <a:buNone/>
            </a:pPr>
            <a:r>
              <a:rPr b="1" i="0" lang="es" sz="1200" u="none" cap="none" strike="noStrike">
                <a:solidFill>
                  <a:schemeClr val="lt1"/>
                </a:solidFill>
                <a:latin typeface="Open Sans"/>
                <a:ea typeface="Open Sans"/>
                <a:cs typeface="Open Sans"/>
                <a:sym typeface="Open Sans"/>
              </a:rPr>
              <a:t>	schedule: </a:t>
            </a:r>
            <a:r>
              <a:rPr b="1" i="0" lang="es" sz="1200" u="none" cap="none" strike="noStrike">
                <a:solidFill>
                  <a:srgbClr val="FFBC58"/>
                </a:solidFill>
                <a:latin typeface="Open Sans"/>
                <a:ea typeface="Open Sans"/>
                <a:cs typeface="Open Sans"/>
                <a:sym typeface="Open Sans"/>
              </a:rPr>
              <a:t>‘2019-05-04 15:55:55’</a:t>
            </a:r>
            <a:r>
              <a:rPr b="1" i="0" lang="es" sz="1200" u="none" cap="none" strike="noStrike">
                <a:solidFill>
                  <a:schemeClr val="lt1"/>
                </a:solidFill>
                <a:latin typeface="Open Sans"/>
                <a:ea typeface="Open Sans"/>
                <a:cs typeface="Open Sans"/>
                <a:sym typeface="Open Sans"/>
              </a:rPr>
              <a:t> (Example of a date format, can be handled in another Var)</a:t>
            </a:r>
            <a:endParaRPr b="1" i="0" sz="12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200"/>
              <a:buFont typeface="Arial"/>
              <a:buNone/>
            </a:pPr>
            <a:r>
              <a:rPr b="1" i="0" lang="es" sz="1200" u="none" cap="none" strike="noStrike">
                <a:solidFill>
                  <a:schemeClr val="lt1"/>
                </a:solidFill>
                <a:latin typeface="Open Sans"/>
                <a:ea typeface="Open Sans"/>
                <a:cs typeface="Open Sans"/>
                <a:sym typeface="Open Sans"/>
              </a:rPr>
              <a:t>};</a:t>
            </a:r>
            <a:endParaRPr b="1" i="0" sz="12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200"/>
              <a:buFont typeface="Arial"/>
              <a:buNone/>
            </a:pPr>
            <a:r>
              <a:t/>
            </a:r>
            <a:endParaRPr b="1" i="0" sz="12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200"/>
              <a:buFont typeface="Arial"/>
              <a:buNone/>
            </a:pPr>
            <a:r>
              <a:rPr b="1" i="0" lang="es" sz="1200" u="none" cap="none" strike="noStrike">
                <a:solidFill>
                  <a:schemeClr val="lt1"/>
                </a:solidFill>
                <a:latin typeface="Open Sans"/>
                <a:ea typeface="Open Sans"/>
                <a:cs typeface="Open Sans"/>
                <a:sym typeface="Open Sans"/>
              </a:rPr>
              <a:t>window.parent.postMessage({ action:</a:t>
            </a:r>
            <a:r>
              <a:rPr b="1" i="0" lang="es" sz="1200" u="none" cap="none" strike="noStrike">
                <a:solidFill>
                  <a:srgbClr val="FFBC58"/>
                </a:solidFill>
                <a:latin typeface="Open Sans"/>
                <a:ea typeface="Open Sans"/>
                <a:cs typeface="Open Sans"/>
                <a:sym typeface="Open Sans"/>
              </a:rPr>
              <a:t> ‘DISPOSITION_CALL’</a:t>
            </a:r>
            <a:r>
              <a:rPr b="1" i="0" lang="es" sz="1200" u="none" cap="none" strike="noStrike">
                <a:solidFill>
                  <a:srgbClr val="FFBE9F"/>
                </a:solidFill>
                <a:latin typeface="Open Sans"/>
                <a:ea typeface="Open Sans"/>
                <a:cs typeface="Open Sans"/>
                <a:sym typeface="Open Sans"/>
              </a:rPr>
              <a:t> </a:t>
            </a:r>
            <a:r>
              <a:rPr b="1" i="0" lang="es" sz="1200" u="none" cap="none" strike="noStrike">
                <a:solidFill>
                  <a:schemeClr val="lt1"/>
                </a:solidFill>
                <a:latin typeface="Open Sans"/>
                <a:ea typeface="Open Sans"/>
                <a:cs typeface="Open Sans"/>
                <a:sym typeface="Open Sans"/>
              </a:rPr>
              <a:t>, disposition:dataDisp},</a:t>
            </a:r>
            <a:r>
              <a:rPr b="1" i="0" lang="es" sz="1200" u="none" cap="none" strike="noStrike">
                <a:solidFill>
                  <a:srgbClr val="FFBE9F"/>
                </a:solidFill>
                <a:latin typeface="Open Sans"/>
                <a:ea typeface="Open Sans"/>
                <a:cs typeface="Open Sans"/>
                <a:sym typeface="Open Sans"/>
              </a:rPr>
              <a:t> </a:t>
            </a:r>
            <a:r>
              <a:rPr b="1" i="0" lang="es" sz="1200" u="none" cap="none" strike="noStrike">
                <a:solidFill>
                  <a:srgbClr val="FFBC58"/>
                </a:solidFill>
                <a:latin typeface="Open Sans"/>
                <a:ea typeface="Open Sans"/>
                <a:cs typeface="Open Sans"/>
                <a:sym typeface="Open Sans"/>
              </a:rPr>
              <a:t>‘*’</a:t>
            </a:r>
            <a:r>
              <a:rPr b="1" i="0" lang="es" sz="1200" u="none" cap="none" strike="noStrike">
                <a:solidFill>
                  <a:schemeClr val="lt1"/>
                </a:solidFill>
                <a:latin typeface="Open Sans"/>
                <a:ea typeface="Open Sans"/>
                <a:cs typeface="Open Sans"/>
                <a:sym typeface="Open Sans"/>
              </a:rPr>
              <a:t>);</a:t>
            </a:r>
            <a:endParaRPr b="1" i="0" sz="1200" u="none" cap="none" strike="noStrike">
              <a:solidFill>
                <a:schemeClr val="lt1"/>
              </a:solidFill>
              <a:latin typeface="Open Sans"/>
              <a:ea typeface="Open Sans"/>
              <a:cs typeface="Open Sans"/>
              <a:sym typeface="Open Sans"/>
            </a:endParaRPr>
          </a:p>
        </p:txBody>
      </p:sp>
      <p:sp>
        <p:nvSpPr>
          <p:cNvPr id="238" name="Google Shape;238;p36"/>
          <p:cNvSpPr/>
          <p:nvPr/>
        </p:nvSpPr>
        <p:spPr>
          <a:xfrm>
            <a:off x="991175" y="2505525"/>
            <a:ext cx="6894300" cy="525300"/>
          </a:xfrm>
          <a:prstGeom prst="rect">
            <a:avLst/>
          </a:prstGeom>
          <a:solidFill>
            <a:srgbClr val="002540"/>
          </a:solidFill>
          <a:ln>
            <a:noFill/>
          </a:ln>
        </p:spPr>
        <p:txBody>
          <a:bodyPr anchorCtr="0" anchor="ctr"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200"/>
              <a:buFont typeface="Arial"/>
              <a:buNone/>
            </a:pPr>
            <a:r>
              <a:t/>
            </a:r>
            <a:endParaRPr b="1" i="0" sz="1200" u="none" cap="none" strike="noStrike">
              <a:solidFill>
                <a:srgbClr val="003B4D"/>
              </a:solidFill>
              <a:latin typeface="Nunito"/>
              <a:ea typeface="Nunito"/>
              <a:cs typeface="Nunito"/>
              <a:sym typeface="Nunito"/>
            </a:endParaRPr>
          </a:p>
          <a:p>
            <a:pPr indent="0" lvl="0" marL="0" marR="0" rtl="0" algn="just">
              <a:lnSpc>
                <a:spcPct val="115000"/>
              </a:lnSpc>
              <a:spcBef>
                <a:spcPts val="0"/>
              </a:spcBef>
              <a:spcAft>
                <a:spcPts val="0"/>
              </a:spcAft>
              <a:buClr>
                <a:srgbClr val="000000"/>
              </a:buClr>
              <a:buSzPts val="1200"/>
              <a:buFont typeface="Arial"/>
              <a:buNone/>
            </a:pPr>
            <a:r>
              <a:t/>
            </a:r>
            <a:endParaRPr b="1" i="0" sz="1200" u="none" cap="none" strike="noStrike">
              <a:solidFill>
                <a:srgbClr val="003B4D"/>
              </a:solidFill>
              <a:latin typeface="Nunito"/>
              <a:ea typeface="Nunito"/>
              <a:cs typeface="Nunito"/>
              <a:sym typeface="Nunito"/>
            </a:endParaRPr>
          </a:p>
          <a:p>
            <a:pPr indent="0" lvl="0" marL="0" marR="0" rtl="0" algn="just">
              <a:lnSpc>
                <a:spcPct val="115000"/>
              </a:lnSpc>
              <a:spcBef>
                <a:spcPts val="0"/>
              </a:spcBef>
              <a:spcAft>
                <a:spcPts val="0"/>
              </a:spcAft>
              <a:buClr>
                <a:srgbClr val="000000"/>
              </a:buClr>
              <a:buSzPts val="1200"/>
              <a:buFont typeface="Arial"/>
              <a:buNone/>
            </a:pPr>
            <a:r>
              <a:rPr b="1" i="0" lang="es" sz="1200" u="none" cap="none" strike="noStrike">
                <a:solidFill>
                  <a:schemeClr val="lt1"/>
                </a:solidFill>
                <a:latin typeface="Open Sans"/>
                <a:ea typeface="Open Sans"/>
                <a:cs typeface="Open Sans"/>
                <a:sym typeface="Open Sans"/>
              </a:rPr>
              <a:t>$CampaignName = campaign, $CustomerNumber = callerid, $Call_ID = llamada_id</a:t>
            </a:r>
            <a:endParaRPr b="1" i="0" sz="1200" u="none" cap="none" strike="noStrike">
              <a:solidFill>
                <a:srgbClr val="FFBE9F"/>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1200"/>
              <a:buFont typeface="Arial"/>
              <a:buNone/>
            </a:pPr>
            <a:r>
              <a:t/>
            </a:r>
            <a:endParaRPr b="1" i="0" sz="1200" u="none" cap="none" strike="noStrike">
              <a:solidFill>
                <a:srgbClr val="003B4D"/>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1" i="0" sz="1200" u="none" cap="none" strike="noStrike">
              <a:solidFill>
                <a:srgbClr val="003B4D"/>
              </a:solidFill>
              <a:latin typeface="Nunito"/>
              <a:ea typeface="Nunito"/>
              <a:cs typeface="Nunito"/>
              <a:sym typeface="Nuni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2" name="Shape 242"/>
        <p:cNvGrpSpPr/>
        <p:nvPr/>
      </p:nvGrpSpPr>
      <p:grpSpPr>
        <a:xfrm>
          <a:off x="0" y="0"/>
          <a:ext cx="0" cy="0"/>
          <a:chOff x="0" y="0"/>
          <a:chExt cx="0" cy="0"/>
        </a:xfrm>
      </p:grpSpPr>
      <p:sp>
        <p:nvSpPr>
          <p:cNvPr id="243" name="Google Shape;243;p37"/>
          <p:cNvSpPr txBox="1"/>
          <p:nvPr>
            <p:ph type="title"/>
          </p:nvPr>
        </p:nvSpPr>
        <p:spPr>
          <a:xfrm>
            <a:off x="866340" y="90918"/>
            <a:ext cx="50310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Invocación API uContact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244" name="Google Shape;244;p37"/>
          <p:cNvSpPr/>
          <p:nvPr/>
        </p:nvSpPr>
        <p:spPr>
          <a:xfrm>
            <a:off x="883650" y="1248375"/>
            <a:ext cx="7001700" cy="1128300"/>
          </a:xfrm>
          <a:prstGeom prst="rect">
            <a:avLst/>
          </a:prstGeom>
          <a:solidFill>
            <a:srgbClr val="CCEAFF"/>
          </a:solid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400"/>
              <a:buFont typeface="Arial"/>
              <a:buNone/>
            </a:pPr>
            <a:r>
              <a:rPr b="1" i="0" lang="es" sz="1400" u="none" cap="none" strike="noStrike">
                <a:solidFill>
                  <a:srgbClr val="002540"/>
                </a:solidFill>
                <a:latin typeface="Open Sans"/>
                <a:ea typeface="Open Sans"/>
                <a:cs typeface="Open Sans"/>
                <a:sym typeface="Open Sans"/>
              </a:rPr>
              <a:t>Relative URL:</a:t>
            </a:r>
            <a:r>
              <a:rPr i="0" lang="es" sz="1400" u="none" cap="none" strike="noStrike">
                <a:solidFill>
                  <a:srgbClr val="002540"/>
                </a:solidFill>
                <a:latin typeface="Open Sans"/>
                <a:ea typeface="Open Sans"/>
                <a:cs typeface="Open Sans"/>
                <a:sym typeface="Open Sans"/>
              </a:rPr>
              <a:t> Integra/resources/api/DispositionCall</a:t>
            </a:r>
            <a:endParaRPr i="0" sz="14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1400"/>
              <a:buFont typeface="Arial"/>
              <a:buNone/>
            </a:pPr>
            <a:r>
              <a:rPr b="1" i="0" lang="es" sz="1400" u="none" cap="none" strike="noStrike">
                <a:solidFill>
                  <a:srgbClr val="002540"/>
                </a:solidFill>
                <a:latin typeface="Open Sans"/>
                <a:ea typeface="Open Sans"/>
                <a:cs typeface="Open Sans"/>
                <a:sym typeface="Open Sans"/>
              </a:rPr>
              <a:t>Method:</a:t>
            </a:r>
            <a:r>
              <a:rPr i="0" lang="es" sz="1400" u="none" cap="none" strike="noStrike">
                <a:solidFill>
                  <a:srgbClr val="002540"/>
                </a:solidFill>
                <a:latin typeface="Open Sans"/>
                <a:ea typeface="Open Sans"/>
                <a:cs typeface="Open Sans"/>
                <a:sym typeface="Open Sans"/>
              </a:rPr>
              <a:t> POST</a:t>
            </a:r>
            <a:endParaRPr i="0" sz="14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1400"/>
              <a:buFont typeface="Arial"/>
              <a:buNone/>
            </a:pPr>
            <a:r>
              <a:rPr i="0" lang="es" sz="1400" u="none" cap="none" strike="noStrike">
                <a:solidFill>
                  <a:srgbClr val="002540"/>
                </a:solidFill>
                <a:latin typeface="Open Sans"/>
                <a:ea typeface="Open Sans"/>
                <a:cs typeface="Open Sans"/>
                <a:sym typeface="Open Sans"/>
              </a:rPr>
              <a:t>content-type: application/x-www-form-urlencoded; charset=UTF-8</a:t>
            </a:r>
            <a:endParaRPr i="0" sz="14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1400"/>
              <a:buFont typeface="Arial"/>
              <a:buNone/>
            </a:pPr>
            <a:r>
              <a:rPr b="1" i="0" lang="es" sz="1400" u="none" cap="none" strike="noStrike">
                <a:solidFill>
                  <a:srgbClr val="002540"/>
                </a:solidFill>
                <a:latin typeface="Open Sans"/>
                <a:ea typeface="Open Sans"/>
                <a:cs typeface="Open Sans"/>
                <a:sym typeface="Open Sans"/>
              </a:rPr>
              <a:t>Params:</a:t>
            </a:r>
            <a:endParaRPr b="1" i="0" sz="14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p:txBody>
      </p:sp>
      <p:sp>
        <p:nvSpPr>
          <p:cNvPr id="245" name="Google Shape;245;p37"/>
          <p:cNvSpPr/>
          <p:nvPr/>
        </p:nvSpPr>
        <p:spPr>
          <a:xfrm>
            <a:off x="3788000" y="2616075"/>
            <a:ext cx="8640600" cy="3667800"/>
          </a:xfrm>
          <a:prstGeom prst="rect">
            <a:avLst/>
          </a:prstGeom>
          <a:noFill/>
          <a:ln>
            <a:noFill/>
          </a:ln>
        </p:spPr>
        <p:txBody>
          <a:bodyPr anchorCtr="0" anchor="t" bIns="50375" lIns="100775" spcFirstLastPara="1" rIns="100775" wrap="square" tIns="50375">
            <a:noAutofit/>
          </a:bodyPr>
          <a:lstStyle/>
          <a:p>
            <a:pPr indent="0" lvl="0" marL="0" marR="0" rtl="0" algn="just">
              <a:lnSpc>
                <a:spcPct val="150000"/>
              </a:lnSpc>
              <a:spcBef>
                <a:spcPts val="0"/>
              </a:spcBef>
              <a:spcAft>
                <a:spcPts val="0"/>
              </a:spcAft>
              <a:buClr>
                <a:srgbClr val="000000"/>
              </a:buClr>
              <a:buSzPts val="1400"/>
              <a:buFont typeface="Arial"/>
              <a:buNone/>
            </a:pPr>
            <a:r>
              <a:rPr i="0" lang="es" sz="1400" u="none" cap="none" strike="noStrike">
                <a:solidFill>
                  <a:srgbClr val="002540"/>
                </a:solidFill>
                <a:latin typeface="Open Sans"/>
                <a:ea typeface="Open Sans"/>
                <a:cs typeface="Open Sans"/>
                <a:sym typeface="Open Sans"/>
              </a:rPr>
              <a:t>(variable “campaign” obtenida en el pasaje de parámetros, ya que solo la conoce uContact)</a:t>
            </a:r>
            <a:endParaRPr i="0" sz="14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400"/>
              <a:buFont typeface="Arial"/>
              <a:buNone/>
            </a:pPr>
            <a:r>
              <a:rPr i="0" lang="es" sz="1400" u="none" cap="none" strike="noStrike">
                <a:solidFill>
                  <a:srgbClr val="002540"/>
                </a:solidFill>
                <a:latin typeface="Open Sans"/>
                <a:ea typeface="Open Sans"/>
                <a:cs typeface="Open Sans"/>
                <a:sym typeface="Open Sans"/>
              </a:rPr>
              <a:t>(variable “agent” obtenida en el pasaje de parámetros, ya que solo la conoce uContact)</a:t>
            </a:r>
            <a:endParaRPr i="0" sz="14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400"/>
              <a:buFont typeface="Arial"/>
              <a:buNone/>
            </a:pPr>
            <a:r>
              <a:rPr i="0" lang="es" sz="1400" u="none" cap="none" strike="noStrike">
                <a:solidFill>
                  <a:srgbClr val="002540"/>
                </a:solidFill>
                <a:latin typeface="Open Sans"/>
                <a:ea typeface="Open Sans"/>
                <a:cs typeface="Open Sans"/>
                <a:sym typeface="Open Sans"/>
              </a:rPr>
              <a:t>(variable “callerid” obtenida en el pasaje de parámetros, ya que solo la conoce uContact)</a:t>
            </a:r>
            <a:endParaRPr i="0" sz="14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400"/>
              <a:buFont typeface="Arial"/>
              <a:buNone/>
            </a:pPr>
            <a:r>
              <a:rPr i="0" lang="es" sz="1400" u="none" cap="none" strike="noStrike">
                <a:solidFill>
                  <a:srgbClr val="002540"/>
                </a:solidFill>
                <a:latin typeface="Open Sans"/>
                <a:ea typeface="Open Sans"/>
                <a:cs typeface="Open Sans"/>
                <a:sym typeface="Open Sans"/>
              </a:rPr>
              <a:t>(variable “llamada_id” obtenida en el pasaje de parámetros, ya que solo la conoce uContact)</a:t>
            </a:r>
            <a:endParaRPr i="0" sz="14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400"/>
              <a:buFont typeface="Arial"/>
              <a:buNone/>
            </a:pPr>
            <a:r>
              <a:rPr i="0" lang="es" sz="1400" u="none" cap="none" strike="noStrike">
                <a:solidFill>
                  <a:srgbClr val="002540"/>
                </a:solidFill>
                <a:latin typeface="Open Sans"/>
                <a:ea typeface="Open Sans"/>
                <a:cs typeface="Open Sans"/>
                <a:sym typeface="Open Sans"/>
              </a:rPr>
              <a:t>(nivel 1 tipificación, definida en el sistema del cliente al tipificar)</a:t>
            </a:r>
            <a:endParaRPr i="0" sz="14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400"/>
              <a:buFont typeface="Arial"/>
              <a:buNone/>
            </a:pPr>
            <a:r>
              <a:rPr i="0" lang="es" sz="1400" u="none" cap="none" strike="noStrike">
                <a:solidFill>
                  <a:srgbClr val="002540"/>
                </a:solidFill>
                <a:latin typeface="Open Sans"/>
                <a:ea typeface="Open Sans"/>
                <a:cs typeface="Open Sans"/>
                <a:sym typeface="Open Sans"/>
              </a:rPr>
              <a:t>(nivel 2 tipificación, definida en el sistema del cliente al tipificar)</a:t>
            </a:r>
            <a:endParaRPr i="0" sz="14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400"/>
              <a:buFont typeface="Arial"/>
              <a:buNone/>
            </a:pPr>
            <a:r>
              <a:rPr i="0" lang="es" sz="1400" u="none" cap="none" strike="noStrike">
                <a:solidFill>
                  <a:srgbClr val="002540"/>
                </a:solidFill>
                <a:latin typeface="Open Sans"/>
                <a:ea typeface="Open Sans"/>
                <a:cs typeface="Open Sans"/>
                <a:sym typeface="Open Sans"/>
              </a:rPr>
              <a:t>(nivel 3 tipificación, definida en el sistema del cliente al tipificar)</a:t>
            </a:r>
            <a:endParaRPr i="0" sz="14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400"/>
              <a:buFont typeface="Arial"/>
              <a:buNone/>
            </a:pPr>
            <a:r>
              <a:rPr i="0" lang="es" sz="1400" u="none" cap="none" strike="noStrike">
                <a:solidFill>
                  <a:srgbClr val="002540"/>
                </a:solidFill>
                <a:latin typeface="Open Sans"/>
                <a:ea typeface="Open Sans"/>
                <a:cs typeface="Open Sans"/>
                <a:sym typeface="Open Sans"/>
              </a:rPr>
              <a:t>(dato extra a guardar, definida en el sistema del cliente al tipificar)</a:t>
            </a:r>
            <a:endParaRPr i="0" sz="14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400"/>
              <a:buFont typeface="Arial"/>
              <a:buNone/>
            </a:pPr>
            <a:r>
              <a:rPr i="0" lang="es" sz="1400" u="none" cap="none" strike="noStrike">
                <a:solidFill>
                  <a:srgbClr val="002540"/>
                </a:solidFill>
                <a:latin typeface="Open Sans"/>
                <a:ea typeface="Open Sans"/>
                <a:cs typeface="Open Sans"/>
                <a:sym typeface="Open Sans"/>
              </a:rPr>
              <a:t>(dato extra a guardar, definida en el sistema del cliente al tipificar)</a:t>
            </a:r>
            <a:endParaRPr i="0" sz="14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400"/>
              <a:buFont typeface="Arial"/>
              <a:buNone/>
            </a:pPr>
            <a:r>
              <a:rPr i="0" lang="es" sz="1400" u="none" cap="none" strike="noStrike">
                <a:solidFill>
                  <a:srgbClr val="002540"/>
                </a:solidFill>
                <a:latin typeface="Open Sans"/>
                <a:ea typeface="Open Sans"/>
                <a:cs typeface="Open Sans"/>
                <a:sym typeface="Open Sans"/>
              </a:rPr>
              <a:t>(comentario, definida en el sistema del cliente al tipificar)</a:t>
            </a:r>
            <a:endParaRPr i="0" sz="14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400"/>
              <a:buFont typeface="Arial"/>
              <a:buNone/>
            </a:pPr>
            <a:r>
              <a:rPr i="0" lang="es" sz="1400" u="none" cap="none" strike="noStrike">
                <a:solidFill>
                  <a:srgbClr val="002540"/>
                </a:solidFill>
                <a:latin typeface="Open Sans"/>
                <a:ea typeface="Open Sans"/>
                <a:cs typeface="Open Sans"/>
                <a:sym typeface="Open Sans"/>
              </a:rPr>
              <a:t>(si hay una fecha con formato 2019-02-26 13:45:00) y la acción del marcador es RESCHEDULE, agenda una llamada a ese número ) - Result:  1</a:t>
            </a:r>
            <a:endParaRPr i="0" sz="14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p:txBody>
      </p:sp>
      <p:sp>
        <p:nvSpPr>
          <p:cNvPr id="246" name="Google Shape;246;p37"/>
          <p:cNvSpPr/>
          <p:nvPr/>
        </p:nvSpPr>
        <p:spPr>
          <a:xfrm>
            <a:off x="2092075" y="2616075"/>
            <a:ext cx="1490400" cy="3667800"/>
          </a:xfrm>
          <a:prstGeom prst="rect">
            <a:avLst/>
          </a:prstGeom>
          <a:noFill/>
          <a:ln>
            <a:noFill/>
          </a:ln>
        </p:spPr>
        <p:txBody>
          <a:bodyPr anchorCtr="0" anchor="t" bIns="50375" lIns="100775" spcFirstLastPara="1" rIns="100775" wrap="square" tIns="50375">
            <a:noAutofit/>
          </a:bodyPr>
          <a:lstStyle/>
          <a:p>
            <a:pPr indent="0" lvl="0" marL="0" marR="0" rtl="0" algn="r">
              <a:lnSpc>
                <a:spcPct val="150000"/>
              </a:lnSpc>
              <a:spcBef>
                <a:spcPts val="0"/>
              </a:spcBef>
              <a:spcAft>
                <a:spcPts val="0"/>
              </a:spcAft>
              <a:buClr>
                <a:srgbClr val="000000"/>
              </a:buClr>
              <a:buSzPts val="1400"/>
              <a:buFont typeface="Arial"/>
              <a:buNone/>
            </a:pPr>
            <a:r>
              <a:rPr b="1" i="0" lang="es" sz="1400" u="none" cap="none" strike="noStrike">
                <a:solidFill>
                  <a:srgbClr val="002540"/>
                </a:solidFill>
                <a:latin typeface="Open Sans"/>
                <a:ea typeface="Open Sans"/>
                <a:cs typeface="Open Sans"/>
                <a:sym typeface="Open Sans"/>
              </a:rPr>
              <a:t>campaign </a:t>
            </a:r>
            <a:endParaRPr b="1" i="0" sz="1400" u="none" cap="none" strike="noStrike">
              <a:solidFill>
                <a:srgbClr val="002540"/>
              </a:solidFill>
              <a:latin typeface="Open Sans"/>
              <a:ea typeface="Open Sans"/>
              <a:cs typeface="Open Sans"/>
              <a:sym typeface="Open Sans"/>
            </a:endParaRPr>
          </a:p>
          <a:p>
            <a:pPr indent="0" lvl="0" marL="0" marR="0" rtl="0" algn="r">
              <a:lnSpc>
                <a:spcPct val="150000"/>
              </a:lnSpc>
              <a:spcBef>
                <a:spcPts val="0"/>
              </a:spcBef>
              <a:spcAft>
                <a:spcPts val="0"/>
              </a:spcAft>
              <a:buClr>
                <a:srgbClr val="000000"/>
              </a:buClr>
              <a:buSzPts val="1400"/>
              <a:buFont typeface="Arial"/>
              <a:buNone/>
            </a:pPr>
            <a:r>
              <a:rPr b="1" i="0" lang="es" sz="1400" u="none" cap="none" strike="noStrike">
                <a:solidFill>
                  <a:srgbClr val="002540"/>
                </a:solidFill>
                <a:latin typeface="Open Sans"/>
                <a:ea typeface="Open Sans"/>
                <a:cs typeface="Open Sans"/>
                <a:sym typeface="Open Sans"/>
              </a:rPr>
              <a:t>agent </a:t>
            </a:r>
            <a:endParaRPr b="1" i="0" sz="1400" u="none" cap="none" strike="noStrike">
              <a:solidFill>
                <a:srgbClr val="002540"/>
              </a:solidFill>
              <a:latin typeface="Open Sans"/>
              <a:ea typeface="Open Sans"/>
              <a:cs typeface="Open Sans"/>
              <a:sym typeface="Open Sans"/>
            </a:endParaRPr>
          </a:p>
          <a:p>
            <a:pPr indent="0" lvl="0" marL="0" marR="0" rtl="0" algn="r">
              <a:lnSpc>
                <a:spcPct val="150000"/>
              </a:lnSpc>
              <a:spcBef>
                <a:spcPts val="0"/>
              </a:spcBef>
              <a:spcAft>
                <a:spcPts val="0"/>
              </a:spcAft>
              <a:buClr>
                <a:srgbClr val="000000"/>
              </a:buClr>
              <a:buSzPts val="1400"/>
              <a:buFont typeface="Arial"/>
              <a:buNone/>
            </a:pPr>
            <a:r>
              <a:rPr b="1" i="0" lang="es" sz="1400" u="none" cap="none" strike="noStrike">
                <a:solidFill>
                  <a:srgbClr val="002540"/>
                </a:solidFill>
                <a:latin typeface="Open Sans"/>
                <a:ea typeface="Open Sans"/>
                <a:cs typeface="Open Sans"/>
                <a:sym typeface="Open Sans"/>
              </a:rPr>
              <a:t>callerid </a:t>
            </a:r>
            <a:endParaRPr b="1" i="0" sz="1400" u="none" cap="none" strike="noStrike">
              <a:solidFill>
                <a:srgbClr val="002540"/>
              </a:solidFill>
              <a:latin typeface="Open Sans"/>
              <a:ea typeface="Open Sans"/>
              <a:cs typeface="Open Sans"/>
              <a:sym typeface="Open Sans"/>
            </a:endParaRPr>
          </a:p>
          <a:p>
            <a:pPr indent="0" lvl="0" marL="0" marR="0" rtl="0" algn="r">
              <a:lnSpc>
                <a:spcPct val="150000"/>
              </a:lnSpc>
              <a:spcBef>
                <a:spcPts val="0"/>
              </a:spcBef>
              <a:spcAft>
                <a:spcPts val="0"/>
              </a:spcAft>
              <a:buClr>
                <a:srgbClr val="000000"/>
              </a:buClr>
              <a:buSzPts val="1400"/>
              <a:buFont typeface="Arial"/>
              <a:buNone/>
            </a:pPr>
            <a:r>
              <a:rPr b="1" i="0" lang="es" sz="1400" u="none" cap="none" strike="noStrike">
                <a:solidFill>
                  <a:srgbClr val="002540"/>
                </a:solidFill>
                <a:latin typeface="Open Sans"/>
                <a:ea typeface="Open Sans"/>
                <a:cs typeface="Open Sans"/>
                <a:sym typeface="Open Sans"/>
              </a:rPr>
              <a:t>guid</a:t>
            </a:r>
            <a:endParaRPr b="1" i="0" sz="1400" u="none" cap="none" strike="noStrike">
              <a:solidFill>
                <a:srgbClr val="002540"/>
              </a:solidFill>
              <a:latin typeface="Open Sans"/>
              <a:ea typeface="Open Sans"/>
              <a:cs typeface="Open Sans"/>
              <a:sym typeface="Open Sans"/>
            </a:endParaRPr>
          </a:p>
          <a:p>
            <a:pPr indent="0" lvl="0" marL="0" marR="0" rtl="0" algn="r">
              <a:lnSpc>
                <a:spcPct val="150000"/>
              </a:lnSpc>
              <a:spcBef>
                <a:spcPts val="0"/>
              </a:spcBef>
              <a:spcAft>
                <a:spcPts val="0"/>
              </a:spcAft>
              <a:buClr>
                <a:srgbClr val="000000"/>
              </a:buClr>
              <a:buSzPts val="1400"/>
              <a:buFont typeface="Arial"/>
              <a:buNone/>
            </a:pPr>
            <a:r>
              <a:rPr b="1" i="0" lang="es" sz="1400" u="none" cap="none" strike="noStrike">
                <a:solidFill>
                  <a:srgbClr val="002540"/>
                </a:solidFill>
                <a:latin typeface="Open Sans"/>
                <a:ea typeface="Open Sans"/>
                <a:cs typeface="Open Sans"/>
                <a:sym typeface="Open Sans"/>
              </a:rPr>
              <a:t>l1 </a:t>
            </a:r>
            <a:endParaRPr b="1" i="0" sz="1400" u="none" cap="none" strike="noStrike">
              <a:solidFill>
                <a:srgbClr val="002540"/>
              </a:solidFill>
              <a:latin typeface="Open Sans"/>
              <a:ea typeface="Open Sans"/>
              <a:cs typeface="Open Sans"/>
              <a:sym typeface="Open Sans"/>
            </a:endParaRPr>
          </a:p>
          <a:p>
            <a:pPr indent="0" lvl="0" marL="0" marR="0" rtl="0" algn="r">
              <a:lnSpc>
                <a:spcPct val="150000"/>
              </a:lnSpc>
              <a:spcBef>
                <a:spcPts val="0"/>
              </a:spcBef>
              <a:spcAft>
                <a:spcPts val="0"/>
              </a:spcAft>
              <a:buClr>
                <a:srgbClr val="000000"/>
              </a:buClr>
              <a:buSzPts val="1400"/>
              <a:buFont typeface="Arial"/>
              <a:buNone/>
            </a:pPr>
            <a:r>
              <a:rPr b="1" i="0" lang="es" sz="1400" u="none" cap="none" strike="noStrike">
                <a:solidFill>
                  <a:srgbClr val="002540"/>
                </a:solidFill>
                <a:latin typeface="Open Sans"/>
                <a:ea typeface="Open Sans"/>
                <a:cs typeface="Open Sans"/>
                <a:sym typeface="Open Sans"/>
              </a:rPr>
              <a:t>l2  </a:t>
            </a:r>
            <a:endParaRPr b="1" i="0" sz="1400" u="none" cap="none" strike="noStrike">
              <a:solidFill>
                <a:srgbClr val="002540"/>
              </a:solidFill>
              <a:latin typeface="Open Sans"/>
              <a:ea typeface="Open Sans"/>
              <a:cs typeface="Open Sans"/>
              <a:sym typeface="Open Sans"/>
            </a:endParaRPr>
          </a:p>
          <a:p>
            <a:pPr indent="0" lvl="0" marL="0" marR="0" rtl="0" algn="r">
              <a:lnSpc>
                <a:spcPct val="150000"/>
              </a:lnSpc>
              <a:spcBef>
                <a:spcPts val="0"/>
              </a:spcBef>
              <a:spcAft>
                <a:spcPts val="0"/>
              </a:spcAft>
              <a:buClr>
                <a:srgbClr val="000000"/>
              </a:buClr>
              <a:buSzPts val="1400"/>
              <a:buFont typeface="Arial"/>
              <a:buNone/>
            </a:pPr>
            <a:r>
              <a:rPr b="1" i="0" lang="es" sz="1400" u="none" cap="none" strike="noStrike">
                <a:solidFill>
                  <a:srgbClr val="002540"/>
                </a:solidFill>
                <a:latin typeface="Open Sans"/>
                <a:ea typeface="Open Sans"/>
                <a:cs typeface="Open Sans"/>
                <a:sym typeface="Open Sans"/>
              </a:rPr>
              <a:t>l3  </a:t>
            </a:r>
            <a:endParaRPr b="1" i="0" sz="1400" u="none" cap="none" strike="noStrike">
              <a:solidFill>
                <a:srgbClr val="002540"/>
              </a:solidFill>
              <a:latin typeface="Open Sans"/>
              <a:ea typeface="Open Sans"/>
              <a:cs typeface="Open Sans"/>
              <a:sym typeface="Open Sans"/>
            </a:endParaRPr>
          </a:p>
          <a:p>
            <a:pPr indent="0" lvl="0" marL="0" marR="0" rtl="0" algn="r">
              <a:lnSpc>
                <a:spcPct val="150000"/>
              </a:lnSpc>
              <a:spcBef>
                <a:spcPts val="0"/>
              </a:spcBef>
              <a:spcAft>
                <a:spcPts val="0"/>
              </a:spcAft>
              <a:buClr>
                <a:srgbClr val="000000"/>
              </a:buClr>
              <a:buSzPts val="1400"/>
              <a:buFont typeface="Arial"/>
              <a:buNone/>
            </a:pPr>
            <a:r>
              <a:rPr b="1" i="0" lang="es" sz="1400" u="none" cap="none" strike="noStrike">
                <a:solidFill>
                  <a:srgbClr val="002540"/>
                </a:solidFill>
                <a:latin typeface="Open Sans"/>
                <a:ea typeface="Open Sans"/>
                <a:cs typeface="Open Sans"/>
                <a:sym typeface="Open Sans"/>
              </a:rPr>
              <a:t>d1 </a:t>
            </a:r>
            <a:endParaRPr b="1" i="0" sz="1400" u="none" cap="none" strike="noStrike">
              <a:solidFill>
                <a:srgbClr val="002540"/>
              </a:solidFill>
              <a:latin typeface="Open Sans"/>
              <a:ea typeface="Open Sans"/>
              <a:cs typeface="Open Sans"/>
              <a:sym typeface="Open Sans"/>
            </a:endParaRPr>
          </a:p>
          <a:p>
            <a:pPr indent="0" lvl="0" marL="0" marR="0" rtl="0" algn="r">
              <a:lnSpc>
                <a:spcPct val="150000"/>
              </a:lnSpc>
              <a:spcBef>
                <a:spcPts val="0"/>
              </a:spcBef>
              <a:spcAft>
                <a:spcPts val="0"/>
              </a:spcAft>
              <a:buClr>
                <a:srgbClr val="000000"/>
              </a:buClr>
              <a:buSzPts val="1400"/>
              <a:buFont typeface="Arial"/>
              <a:buNone/>
            </a:pPr>
            <a:r>
              <a:rPr b="1" i="0" lang="es" sz="1400" u="none" cap="none" strike="noStrike">
                <a:solidFill>
                  <a:srgbClr val="002540"/>
                </a:solidFill>
                <a:latin typeface="Open Sans"/>
                <a:ea typeface="Open Sans"/>
                <a:cs typeface="Open Sans"/>
                <a:sym typeface="Open Sans"/>
              </a:rPr>
              <a:t>d2 </a:t>
            </a:r>
            <a:endParaRPr b="1" i="0" sz="1400" u="none" cap="none" strike="noStrike">
              <a:solidFill>
                <a:srgbClr val="002540"/>
              </a:solidFill>
              <a:latin typeface="Open Sans"/>
              <a:ea typeface="Open Sans"/>
              <a:cs typeface="Open Sans"/>
              <a:sym typeface="Open Sans"/>
            </a:endParaRPr>
          </a:p>
          <a:p>
            <a:pPr indent="0" lvl="0" marL="0" marR="0" rtl="0" algn="r">
              <a:lnSpc>
                <a:spcPct val="150000"/>
              </a:lnSpc>
              <a:spcBef>
                <a:spcPts val="0"/>
              </a:spcBef>
              <a:spcAft>
                <a:spcPts val="0"/>
              </a:spcAft>
              <a:buClr>
                <a:srgbClr val="000000"/>
              </a:buClr>
              <a:buSzPts val="1400"/>
              <a:buFont typeface="Arial"/>
              <a:buNone/>
            </a:pPr>
            <a:r>
              <a:rPr b="1" i="0" lang="es" sz="1400" u="none" cap="none" strike="noStrike">
                <a:solidFill>
                  <a:srgbClr val="002540"/>
                </a:solidFill>
                <a:latin typeface="Open Sans"/>
                <a:ea typeface="Open Sans"/>
                <a:cs typeface="Open Sans"/>
                <a:sym typeface="Open Sans"/>
              </a:rPr>
              <a:t>comment</a:t>
            </a:r>
            <a:endParaRPr b="1" i="0" sz="1400" u="none" cap="none" strike="noStrike">
              <a:solidFill>
                <a:srgbClr val="002540"/>
              </a:solidFill>
              <a:latin typeface="Open Sans"/>
              <a:ea typeface="Open Sans"/>
              <a:cs typeface="Open Sans"/>
              <a:sym typeface="Open Sans"/>
            </a:endParaRPr>
          </a:p>
          <a:p>
            <a:pPr indent="0" lvl="0" marL="0" marR="0" rtl="0" algn="r">
              <a:lnSpc>
                <a:spcPct val="150000"/>
              </a:lnSpc>
              <a:spcBef>
                <a:spcPts val="0"/>
              </a:spcBef>
              <a:spcAft>
                <a:spcPts val="0"/>
              </a:spcAft>
              <a:buClr>
                <a:srgbClr val="000000"/>
              </a:buClr>
              <a:buSzPts val="1400"/>
              <a:buFont typeface="Arial"/>
              <a:buNone/>
            </a:pPr>
            <a:r>
              <a:rPr b="1" i="0" lang="es" sz="1400" u="none" cap="none" strike="noStrike">
                <a:solidFill>
                  <a:srgbClr val="002540"/>
                </a:solidFill>
                <a:latin typeface="Open Sans"/>
                <a:ea typeface="Open Sans"/>
                <a:cs typeface="Open Sans"/>
                <a:sym typeface="Open Sans"/>
              </a:rPr>
              <a:t>schedule </a:t>
            </a:r>
            <a:endParaRPr b="1" i="0" sz="1400" u="none" cap="none" strike="noStrike">
              <a:solidFill>
                <a:srgbClr val="002540"/>
              </a:solidFill>
              <a:latin typeface="Open Sans"/>
              <a:ea typeface="Open Sans"/>
              <a:cs typeface="Open Sans"/>
              <a:sym typeface="Open Sans"/>
            </a:endParaRPr>
          </a:p>
          <a:p>
            <a:pPr indent="0" lvl="0" marL="0" marR="0" rtl="0" algn="r">
              <a:lnSpc>
                <a:spcPct val="150000"/>
              </a:lnSpc>
              <a:spcBef>
                <a:spcPts val="0"/>
              </a:spcBef>
              <a:spcAft>
                <a:spcPts val="0"/>
              </a:spcAft>
              <a:buClr>
                <a:schemeClr val="dk1"/>
              </a:buClr>
              <a:buSzPts val="1500"/>
              <a:buFont typeface="Arial"/>
              <a:buNone/>
            </a:pPr>
            <a:r>
              <a:t/>
            </a:r>
            <a:endParaRPr b="1" i="0" sz="1300" u="none" cap="none" strike="noStrike">
              <a:solidFill>
                <a:srgbClr val="002540"/>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540"/>
        </a:solidFill>
      </p:bgPr>
    </p:bg>
    <p:spTree>
      <p:nvGrpSpPr>
        <p:cNvPr id="250" name="Shape 250"/>
        <p:cNvGrpSpPr/>
        <p:nvPr/>
      </p:nvGrpSpPr>
      <p:grpSpPr>
        <a:xfrm>
          <a:off x="0" y="0"/>
          <a:ext cx="0" cy="0"/>
          <a:chOff x="0" y="0"/>
          <a:chExt cx="0" cy="0"/>
        </a:xfrm>
      </p:grpSpPr>
      <p:grpSp>
        <p:nvGrpSpPr>
          <p:cNvPr id="251" name="Google Shape;251;p38"/>
          <p:cNvGrpSpPr/>
          <p:nvPr/>
        </p:nvGrpSpPr>
        <p:grpSpPr>
          <a:xfrm>
            <a:off x="5020444" y="1339892"/>
            <a:ext cx="3171056" cy="4883539"/>
            <a:chOff x="225925" y="2081875"/>
            <a:chExt cx="2751459" cy="4211400"/>
          </a:xfrm>
        </p:grpSpPr>
        <p:sp>
          <p:nvSpPr>
            <p:cNvPr id="252" name="Google Shape;252;p38"/>
            <p:cNvSpPr/>
            <p:nvPr/>
          </p:nvSpPr>
          <p:spPr>
            <a:xfrm>
              <a:off x="2641084" y="2521788"/>
              <a:ext cx="336300" cy="2674200"/>
            </a:xfrm>
            <a:prstGeom prst="roundRect">
              <a:avLst>
                <a:gd fmla="val 50000" name="adj"/>
              </a:avLst>
            </a:prstGeom>
            <a:solidFill>
              <a:srgbClr val="740CE8"/>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38"/>
            <p:cNvSpPr/>
            <p:nvPr/>
          </p:nvSpPr>
          <p:spPr>
            <a:xfrm>
              <a:off x="2037294" y="3220471"/>
              <a:ext cx="336300" cy="2397900"/>
            </a:xfrm>
            <a:prstGeom prst="roundRect">
              <a:avLst>
                <a:gd fmla="val 50000" name="adj"/>
              </a:avLst>
            </a:prstGeom>
            <a:solidFill>
              <a:srgbClr val="ED1F27"/>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38"/>
            <p:cNvSpPr/>
            <p:nvPr/>
          </p:nvSpPr>
          <p:spPr>
            <a:xfrm>
              <a:off x="1433504" y="2081875"/>
              <a:ext cx="336300" cy="4211400"/>
            </a:xfrm>
            <a:prstGeom prst="roundRect">
              <a:avLst>
                <a:gd fmla="val 50000" name="adj"/>
              </a:avLst>
            </a:prstGeom>
            <a:solidFill>
              <a:srgbClr val="FF9800"/>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38"/>
            <p:cNvSpPr/>
            <p:nvPr/>
          </p:nvSpPr>
          <p:spPr>
            <a:xfrm>
              <a:off x="829715" y="2392422"/>
              <a:ext cx="336300" cy="3432900"/>
            </a:xfrm>
            <a:prstGeom prst="roundRect">
              <a:avLst>
                <a:gd fmla="val 50000" name="adj"/>
              </a:avLst>
            </a:prstGeom>
            <a:solidFill>
              <a:srgbClr val="4BAB92"/>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38"/>
            <p:cNvSpPr/>
            <p:nvPr/>
          </p:nvSpPr>
          <p:spPr>
            <a:xfrm>
              <a:off x="225925" y="2817101"/>
              <a:ext cx="336300" cy="2378700"/>
            </a:xfrm>
            <a:prstGeom prst="roundRect">
              <a:avLst>
                <a:gd fmla="val 50000" name="adj"/>
              </a:avLst>
            </a:prstGeom>
            <a:solidFill>
              <a:srgbClr val="0095FF"/>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57" name="Google Shape;257;p38"/>
          <p:cNvPicPr preferRelativeResize="0"/>
          <p:nvPr/>
        </p:nvPicPr>
        <p:blipFill rotWithShape="1">
          <a:blip r:embed="rId3">
            <a:alphaModFix/>
          </a:blip>
          <a:srcRect b="0" l="0" r="0" t="0"/>
          <a:stretch/>
        </p:blipFill>
        <p:spPr>
          <a:xfrm>
            <a:off x="11024141" y="6667396"/>
            <a:ext cx="1590912" cy="535770"/>
          </a:xfrm>
          <a:prstGeom prst="rect">
            <a:avLst/>
          </a:prstGeom>
          <a:noFill/>
          <a:ln>
            <a:noFill/>
          </a:ln>
        </p:spPr>
      </p:pic>
      <p:pic>
        <p:nvPicPr>
          <p:cNvPr id="258" name="Google Shape;258;p38"/>
          <p:cNvPicPr preferRelativeResize="0"/>
          <p:nvPr/>
        </p:nvPicPr>
        <p:blipFill rotWithShape="1">
          <a:blip r:embed="rId4">
            <a:alphaModFix/>
          </a:blip>
          <a:srcRect b="0" l="2821" r="2821" t="0"/>
          <a:stretch/>
        </p:blipFill>
        <p:spPr>
          <a:xfrm>
            <a:off x="785197" y="6674775"/>
            <a:ext cx="1591354" cy="521315"/>
          </a:xfrm>
          <a:prstGeom prst="rect">
            <a:avLst/>
          </a:prstGeom>
          <a:noFill/>
          <a:ln>
            <a:noFill/>
          </a:ln>
        </p:spPr>
      </p:pic>
      <p:sp>
        <p:nvSpPr>
          <p:cNvPr id="259" name="Google Shape;259;p38"/>
          <p:cNvSpPr txBox="1"/>
          <p:nvPr/>
        </p:nvSpPr>
        <p:spPr>
          <a:xfrm>
            <a:off x="2596550" y="2822231"/>
            <a:ext cx="8100600" cy="1324800"/>
          </a:xfrm>
          <a:prstGeom prst="rect">
            <a:avLst/>
          </a:prstGeom>
          <a:solidFill>
            <a:srgbClr val="002540"/>
          </a:solidFill>
          <a:ln>
            <a:noFill/>
          </a:ln>
        </p:spPr>
        <p:txBody>
          <a:bodyPr anchorCtr="0" anchor="ctr" bIns="134350" lIns="134350" spcFirstLastPara="1" rIns="134350" wrap="square" tIns="134350">
            <a:noAutofit/>
          </a:bodyPr>
          <a:lstStyle/>
          <a:p>
            <a:pPr indent="0" lvl="0" marL="0" marR="0" rtl="0" algn="ctr">
              <a:lnSpc>
                <a:spcPct val="100000"/>
              </a:lnSpc>
              <a:spcBef>
                <a:spcPts val="0"/>
              </a:spcBef>
              <a:spcAft>
                <a:spcPts val="0"/>
              </a:spcAft>
              <a:buClr>
                <a:schemeClr val="dk1"/>
              </a:buClr>
              <a:buSzPts val="1600"/>
              <a:buFont typeface="Arial"/>
              <a:buNone/>
            </a:pPr>
            <a:r>
              <a:rPr b="1" lang="es" sz="5600">
                <a:solidFill>
                  <a:srgbClr val="ED1F27"/>
                </a:solidFill>
                <a:latin typeface="Poppins"/>
                <a:ea typeface="Poppins"/>
                <a:cs typeface="Poppins"/>
                <a:sym typeface="Poppins"/>
              </a:rPr>
              <a:t>¡</a:t>
            </a:r>
            <a:r>
              <a:rPr b="1" lang="es" sz="5600">
                <a:solidFill>
                  <a:schemeClr val="lt1"/>
                </a:solidFill>
                <a:latin typeface="Poppins"/>
                <a:ea typeface="Poppins"/>
                <a:cs typeface="Poppins"/>
                <a:sym typeface="Poppins"/>
              </a:rPr>
              <a:t>Gracias</a:t>
            </a:r>
            <a:r>
              <a:rPr b="1" i="0" lang="es" sz="5600" u="none" cap="none" strike="noStrike">
                <a:solidFill>
                  <a:srgbClr val="ED1F27"/>
                </a:solidFill>
                <a:latin typeface="Poppins"/>
                <a:ea typeface="Poppins"/>
                <a:cs typeface="Poppins"/>
                <a:sym typeface="Poppins"/>
              </a:rPr>
              <a:t>!</a:t>
            </a:r>
            <a:endParaRPr b="0" i="0" sz="4700" u="none" cap="none" strike="noStrike">
              <a:solidFill>
                <a:srgbClr val="ED1F27"/>
              </a:solidFill>
              <a:latin typeface="Open Sans ExtraBold"/>
              <a:ea typeface="Open Sans ExtraBold"/>
              <a:cs typeface="Open Sans ExtraBold"/>
              <a:sym typeface="Open Sans ExtraBold"/>
            </a:endParaRPr>
          </a:p>
        </p:txBody>
      </p:sp>
      <p:sp>
        <p:nvSpPr>
          <p:cNvPr id="260" name="Google Shape;260;p38"/>
          <p:cNvSpPr txBox="1"/>
          <p:nvPr/>
        </p:nvSpPr>
        <p:spPr>
          <a:xfrm>
            <a:off x="4010098" y="6698318"/>
            <a:ext cx="5558100" cy="473700"/>
          </a:xfrm>
          <a:prstGeom prst="rect">
            <a:avLst/>
          </a:prstGeom>
          <a:solidFill>
            <a:srgbClr val="002540"/>
          </a:solidFill>
          <a:ln>
            <a:noFill/>
          </a:ln>
        </p:spPr>
        <p:txBody>
          <a:bodyPr anchorCtr="0" anchor="t" bIns="135500" lIns="135500" spcFirstLastPara="1" rIns="135500" wrap="square" tIns="135500">
            <a:spAutoFit/>
          </a:bodyPr>
          <a:lstStyle/>
          <a:p>
            <a:pPr indent="0" lvl="0" marL="0" marR="0" rtl="0" algn="ctr">
              <a:lnSpc>
                <a:spcPct val="100000"/>
              </a:lnSpc>
              <a:spcBef>
                <a:spcPts val="0"/>
              </a:spcBef>
              <a:spcAft>
                <a:spcPts val="0"/>
              </a:spcAft>
              <a:buClr>
                <a:srgbClr val="000000"/>
              </a:buClr>
              <a:buSzPts val="1300"/>
              <a:buFont typeface="Arial"/>
              <a:buNone/>
            </a:pPr>
            <a:r>
              <a:rPr b="1" i="0" lang="es" sz="1300" u="none" cap="none" strike="noStrike">
                <a:solidFill>
                  <a:schemeClr val="lt1"/>
                </a:solidFill>
                <a:uFill>
                  <a:noFill/>
                </a:uFill>
                <a:latin typeface="Open Sans"/>
                <a:ea typeface="Open Sans"/>
                <a:cs typeface="Open Sans"/>
                <a:sym typeface="Open Sans"/>
                <a:hlinkClick r:id="rId5">
                  <a:extLst>
                    <a:ext uri="{A12FA001-AC4F-418D-AE19-62706E023703}">
                      <ahyp:hlinkClr val="tx"/>
                    </a:ext>
                  </a:extLst>
                </a:hlinkClick>
              </a:rPr>
              <a:t>www.net2phone.com</a:t>
            </a:r>
            <a:r>
              <a:rPr b="1" i="0" lang="es" sz="1300" u="none" cap="none" strike="noStrike">
                <a:solidFill>
                  <a:schemeClr val="lt1"/>
                </a:solidFill>
                <a:latin typeface="Open Sans"/>
                <a:ea typeface="Open Sans"/>
                <a:cs typeface="Open Sans"/>
                <a:sym typeface="Open Sans"/>
              </a:rPr>
              <a:t>/ccaas</a:t>
            </a:r>
            <a:endParaRPr b="1" i="0" sz="1300" u="none" cap="none" strike="noStrike">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80" name="Shape 80"/>
        <p:cNvGrpSpPr/>
        <p:nvPr/>
      </p:nvGrpSpPr>
      <p:grpSpPr>
        <a:xfrm>
          <a:off x="0" y="0"/>
          <a:ext cx="0" cy="0"/>
          <a:chOff x="0" y="0"/>
          <a:chExt cx="0" cy="0"/>
        </a:xfrm>
      </p:grpSpPr>
      <p:sp>
        <p:nvSpPr>
          <p:cNvPr id="81" name="Google Shape;81;p17"/>
          <p:cNvSpPr txBox="1"/>
          <p:nvPr/>
        </p:nvSpPr>
        <p:spPr>
          <a:xfrm>
            <a:off x="1344400" y="5195125"/>
            <a:ext cx="11266500" cy="16353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lang="es" sz="6000">
                <a:solidFill>
                  <a:srgbClr val="FFFFFF"/>
                </a:solidFill>
                <a:latin typeface="Open Sans ExtraBold"/>
                <a:ea typeface="Open Sans ExtraBold"/>
                <a:cs typeface="Open Sans ExtraBold"/>
                <a:sym typeface="Open Sans ExtraBold"/>
              </a:rPr>
              <a:t>Introducción</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82" name="Google Shape;82;p17"/>
          <p:cNvSpPr/>
          <p:nvPr/>
        </p:nvSpPr>
        <p:spPr>
          <a:xfrm rot="5400000">
            <a:off x="152024" y="5452291"/>
            <a:ext cx="7722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Google Shape;87;p18"/>
          <p:cNvSpPr txBox="1"/>
          <p:nvPr>
            <p:ph type="title"/>
          </p:nvPr>
        </p:nvSpPr>
        <p:spPr>
          <a:xfrm>
            <a:off x="866340" y="90918"/>
            <a:ext cx="50310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¿Qué es un IFrame?</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88" name="Google Shape;88;p18"/>
          <p:cNvSpPr txBox="1"/>
          <p:nvPr/>
        </p:nvSpPr>
        <p:spPr>
          <a:xfrm>
            <a:off x="999925" y="2350125"/>
            <a:ext cx="4631700" cy="43221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100"/>
              <a:buFont typeface="Arial"/>
              <a:buNone/>
            </a:pPr>
            <a:r>
              <a:rPr lang="es" sz="1300">
                <a:solidFill>
                  <a:srgbClr val="002540"/>
                </a:solidFill>
                <a:latin typeface="Open Sans"/>
                <a:ea typeface="Open Sans"/>
                <a:cs typeface="Open Sans"/>
                <a:sym typeface="Open Sans"/>
              </a:rPr>
              <a:t>Se utiliza esta metodología en el sistema para incluir (desplegar de manera embebida en el portal de uContact) soluciones de terceros utilizados por el cliente, permitiéndole acceder a las mismas durante la interacción con el cliente (llamada u otro tipo de interacciones) sin la necesidad de abandonar uContact, a través de dicho form.</a:t>
            </a:r>
            <a:endParaRPr b="1"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89" name="Google Shape;89;p18"/>
          <p:cNvSpPr txBox="1"/>
          <p:nvPr/>
        </p:nvSpPr>
        <p:spPr>
          <a:xfrm>
            <a:off x="1172400" y="955350"/>
            <a:ext cx="11086800" cy="8169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i="0" lang="es" sz="1400" u="none" cap="none" strike="noStrike">
                <a:solidFill>
                  <a:srgbClr val="002540"/>
                </a:solidFill>
                <a:latin typeface="Open Sans ExtraBold"/>
                <a:ea typeface="Open Sans ExtraBold"/>
                <a:cs typeface="Open Sans ExtraBold"/>
                <a:sym typeface="Open Sans ExtraBold"/>
              </a:rPr>
              <a:t>Un IFrame es un “contenedor” o documento dentro del código HTML de los formularios de la plataforma uContact el cual permite desplegar otra página externa ajena a la plataforma.</a:t>
            </a:r>
            <a:endParaRPr i="0" sz="1400" u="none" cap="none" strike="noStrike">
              <a:solidFill>
                <a:srgbClr val="002540"/>
              </a:solidFill>
              <a:latin typeface="Open Sans ExtraBold"/>
              <a:ea typeface="Open Sans ExtraBold"/>
              <a:cs typeface="Open Sans ExtraBold"/>
              <a:sym typeface="Open Sans ExtraBold"/>
            </a:endParaRPr>
          </a:p>
        </p:txBody>
      </p:sp>
      <p:pic>
        <p:nvPicPr>
          <p:cNvPr id="90" name="Google Shape;90;p18"/>
          <p:cNvPicPr preferRelativeResize="0"/>
          <p:nvPr/>
        </p:nvPicPr>
        <p:blipFill>
          <a:blip r:embed="rId4">
            <a:alphaModFix/>
          </a:blip>
          <a:stretch>
            <a:fillRect/>
          </a:stretch>
        </p:blipFill>
        <p:spPr>
          <a:xfrm>
            <a:off x="6176100" y="2957400"/>
            <a:ext cx="7255499" cy="36220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19"/>
          <p:cNvSpPr txBox="1"/>
          <p:nvPr>
            <p:ph type="title"/>
          </p:nvPr>
        </p:nvSpPr>
        <p:spPr>
          <a:xfrm>
            <a:off x="866340" y="90918"/>
            <a:ext cx="50310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1.2 Visualización (Ejemplo)</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pic>
        <p:nvPicPr>
          <p:cNvPr id="96" name="Google Shape;96;p19"/>
          <p:cNvPicPr preferRelativeResize="0"/>
          <p:nvPr/>
        </p:nvPicPr>
        <p:blipFill rotWithShape="1">
          <a:blip r:embed="rId4">
            <a:alphaModFix/>
          </a:blip>
          <a:srcRect b="4966" l="0" r="0" t="2884"/>
          <a:stretch/>
        </p:blipFill>
        <p:spPr>
          <a:xfrm>
            <a:off x="1835925" y="1896925"/>
            <a:ext cx="9618001" cy="4982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101" name="Shape 101"/>
        <p:cNvGrpSpPr/>
        <p:nvPr/>
      </p:nvGrpSpPr>
      <p:grpSpPr>
        <a:xfrm>
          <a:off x="0" y="0"/>
          <a:ext cx="0" cy="0"/>
          <a:chOff x="0" y="0"/>
          <a:chExt cx="0" cy="0"/>
        </a:xfrm>
      </p:grpSpPr>
      <p:sp>
        <p:nvSpPr>
          <p:cNvPr id="102" name="Google Shape;102;p20"/>
          <p:cNvSpPr txBox="1"/>
          <p:nvPr/>
        </p:nvSpPr>
        <p:spPr>
          <a:xfrm>
            <a:off x="1344400" y="5195125"/>
            <a:ext cx="11266500" cy="16353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lang="es" sz="6000">
                <a:solidFill>
                  <a:srgbClr val="FFFFFF"/>
                </a:solidFill>
                <a:latin typeface="Open Sans ExtraBold"/>
                <a:ea typeface="Open Sans ExtraBold"/>
                <a:cs typeface="Open Sans ExtraBold"/>
                <a:sym typeface="Open Sans ExtraBold"/>
              </a:rPr>
              <a:t>Implementación</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103" name="Google Shape;103;p20"/>
          <p:cNvSpPr/>
          <p:nvPr/>
        </p:nvSpPr>
        <p:spPr>
          <a:xfrm rot="5400000">
            <a:off x="152024" y="5452291"/>
            <a:ext cx="7722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Google Shape;108;p21"/>
          <p:cNvSpPr txBox="1"/>
          <p:nvPr>
            <p:ph type="title"/>
          </p:nvPr>
        </p:nvSpPr>
        <p:spPr>
          <a:xfrm>
            <a:off x="866340" y="90918"/>
            <a:ext cx="50310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HTML</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109" name="Google Shape;109;p21"/>
          <p:cNvSpPr txBox="1"/>
          <p:nvPr/>
        </p:nvSpPr>
        <p:spPr>
          <a:xfrm>
            <a:off x="1172400" y="1401050"/>
            <a:ext cx="11086800" cy="8169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s">
                <a:solidFill>
                  <a:srgbClr val="002540"/>
                </a:solidFill>
                <a:latin typeface="Open Sans ExtraBold"/>
                <a:ea typeface="Open Sans ExtraBold"/>
                <a:cs typeface="Open Sans ExtraBold"/>
                <a:sym typeface="Open Sans ExtraBold"/>
              </a:rPr>
              <a:t>Debajo se detalla el código HTML que debe incluirse en la creación de un nuevo formulario mediante la herramienta de diseño de formularios de uContact:</a:t>
            </a:r>
            <a:endParaRPr i="0" sz="1400" u="none" cap="none" strike="noStrike">
              <a:solidFill>
                <a:srgbClr val="002540"/>
              </a:solidFill>
              <a:latin typeface="Open Sans ExtraBold"/>
              <a:ea typeface="Open Sans ExtraBold"/>
              <a:cs typeface="Open Sans ExtraBold"/>
              <a:sym typeface="Open Sans ExtraBold"/>
            </a:endParaRPr>
          </a:p>
        </p:txBody>
      </p:sp>
      <p:sp>
        <p:nvSpPr>
          <p:cNvPr id="110" name="Google Shape;110;p21"/>
          <p:cNvSpPr txBox="1"/>
          <p:nvPr/>
        </p:nvSpPr>
        <p:spPr>
          <a:xfrm>
            <a:off x="1172400" y="5020775"/>
            <a:ext cx="11086800" cy="8169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s">
                <a:solidFill>
                  <a:srgbClr val="002540"/>
                </a:solidFill>
                <a:latin typeface="Open Sans ExtraBold"/>
                <a:ea typeface="Open Sans ExtraBold"/>
                <a:cs typeface="Open Sans ExtraBold"/>
                <a:sym typeface="Open Sans ExtraBold"/>
              </a:rPr>
              <a:t>En la variable src (Source), debe ser incluida la página (URL) que será desplegada por el iframe. Sí es una URL que no comparte parámetros (fija), se puede incluir directamente en el código HTML, de lo contrario se deberá asignar mediante JavaScript como se muestra a continuación:</a:t>
            </a:r>
            <a:endParaRPr i="0" sz="1400" u="none" cap="none" strike="noStrike">
              <a:solidFill>
                <a:srgbClr val="002540"/>
              </a:solidFill>
              <a:latin typeface="Open Sans ExtraBold"/>
              <a:ea typeface="Open Sans ExtraBold"/>
              <a:cs typeface="Open Sans ExtraBold"/>
              <a:sym typeface="Open Sans ExtraBold"/>
            </a:endParaRPr>
          </a:p>
        </p:txBody>
      </p:sp>
      <p:sp>
        <p:nvSpPr>
          <p:cNvPr id="111" name="Google Shape;111;p21"/>
          <p:cNvSpPr/>
          <p:nvPr/>
        </p:nvSpPr>
        <p:spPr>
          <a:xfrm>
            <a:off x="1822775" y="2729313"/>
            <a:ext cx="9618000" cy="1334400"/>
          </a:xfrm>
          <a:prstGeom prst="rect">
            <a:avLst/>
          </a:prstGeom>
          <a:solidFill>
            <a:srgbClr val="002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1"/>
          <p:cNvSpPr txBox="1"/>
          <p:nvPr/>
        </p:nvSpPr>
        <p:spPr>
          <a:xfrm>
            <a:off x="1977075" y="2946388"/>
            <a:ext cx="9295500" cy="845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1" i="0" lang="es" sz="1300" u="none" cap="none" strike="noStrike">
                <a:solidFill>
                  <a:schemeClr val="lt1"/>
                </a:solidFill>
                <a:latin typeface="Open Sans"/>
                <a:ea typeface="Open Sans"/>
                <a:cs typeface="Open Sans"/>
                <a:sym typeface="Open Sans"/>
              </a:rPr>
              <a:t>	&lt;</a:t>
            </a:r>
            <a:r>
              <a:rPr b="1" i="0" lang="es" sz="1300" u="none" cap="none" strike="noStrike">
                <a:solidFill>
                  <a:srgbClr val="F2757E"/>
                </a:solidFill>
                <a:latin typeface="Open Sans"/>
                <a:ea typeface="Open Sans"/>
                <a:cs typeface="Open Sans"/>
                <a:sym typeface="Open Sans"/>
              </a:rPr>
              <a:t>section</a:t>
            </a:r>
            <a:r>
              <a:rPr b="1" i="0" lang="es" sz="1300" u="none" cap="none" strike="noStrike">
                <a:solidFill>
                  <a:schemeClr val="lt1"/>
                </a:solidFill>
                <a:latin typeface="Open Sans"/>
                <a:ea typeface="Open Sans"/>
                <a:cs typeface="Open Sans"/>
                <a:sym typeface="Open Sans"/>
              </a:rPr>
              <a:t> </a:t>
            </a:r>
            <a:r>
              <a:rPr b="1" i="0" lang="es" sz="1300" u="none" cap="none" strike="noStrike">
                <a:solidFill>
                  <a:srgbClr val="FFBC58"/>
                </a:solidFill>
                <a:latin typeface="Open Sans"/>
                <a:ea typeface="Open Sans"/>
                <a:cs typeface="Open Sans"/>
                <a:sym typeface="Open Sans"/>
              </a:rPr>
              <a:t>style</a:t>
            </a:r>
            <a:r>
              <a:rPr b="1" i="0" lang="es" sz="1300" u="none" cap="none" strike="noStrike">
                <a:solidFill>
                  <a:schemeClr val="lt1"/>
                </a:solidFill>
                <a:latin typeface="Open Sans"/>
                <a:ea typeface="Open Sans"/>
                <a:cs typeface="Open Sans"/>
                <a:sym typeface="Open Sans"/>
              </a:rPr>
              <a:t>=</a:t>
            </a:r>
            <a:r>
              <a:rPr b="1" i="0" lang="es" sz="1300" u="none" cap="none" strike="noStrike">
                <a:solidFill>
                  <a:srgbClr val="A562F0"/>
                </a:solidFill>
                <a:latin typeface="Open Sans"/>
                <a:ea typeface="Open Sans"/>
                <a:cs typeface="Open Sans"/>
                <a:sym typeface="Open Sans"/>
              </a:rPr>
              <a:t>"width: 100%;"</a:t>
            </a:r>
            <a:r>
              <a:rPr b="1" i="0" lang="es" sz="1300" u="none" cap="none" strike="noStrike">
                <a:solidFill>
                  <a:schemeClr val="lt1"/>
                </a:solidFill>
                <a:latin typeface="Open Sans"/>
                <a:ea typeface="Open Sans"/>
                <a:cs typeface="Open Sans"/>
                <a:sym typeface="Open Sans"/>
              </a:rPr>
              <a:t>&gt;</a:t>
            </a:r>
            <a:endParaRPr b="1" i="0" sz="13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300"/>
              <a:buFont typeface="Arial"/>
              <a:buNone/>
            </a:pPr>
            <a:r>
              <a:rPr b="1" i="0" lang="es" sz="1300" u="none" cap="none" strike="noStrike">
                <a:solidFill>
                  <a:schemeClr val="lt1"/>
                </a:solidFill>
                <a:latin typeface="Open Sans"/>
                <a:ea typeface="Open Sans"/>
                <a:cs typeface="Open Sans"/>
                <a:sym typeface="Open Sans"/>
              </a:rPr>
              <a:t>		&lt;</a:t>
            </a:r>
            <a:r>
              <a:rPr b="1" i="0" lang="es" sz="1300" u="none" cap="none" strike="noStrike">
                <a:solidFill>
                  <a:srgbClr val="F2757E"/>
                </a:solidFill>
                <a:latin typeface="Open Sans"/>
                <a:ea typeface="Open Sans"/>
                <a:cs typeface="Open Sans"/>
                <a:sym typeface="Open Sans"/>
              </a:rPr>
              <a:t>iframe id</a:t>
            </a:r>
            <a:r>
              <a:rPr b="1" i="0" lang="es" sz="1300" u="none" cap="none" strike="noStrike">
                <a:solidFill>
                  <a:schemeClr val="lt1"/>
                </a:solidFill>
                <a:latin typeface="Open Sans"/>
                <a:ea typeface="Open Sans"/>
                <a:cs typeface="Open Sans"/>
                <a:sym typeface="Open Sans"/>
              </a:rPr>
              <a:t>=</a:t>
            </a:r>
            <a:r>
              <a:rPr b="1" i="0" lang="es" sz="1300" u="none" cap="none" strike="noStrike">
                <a:solidFill>
                  <a:srgbClr val="A562F0"/>
                </a:solidFill>
                <a:latin typeface="Open Sans"/>
                <a:ea typeface="Open Sans"/>
                <a:cs typeface="Open Sans"/>
                <a:sym typeface="Open Sans"/>
              </a:rPr>
              <a:t>"page"</a:t>
            </a:r>
            <a:r>
              <a:rPr b="1" i="0" lang="es" sz="1300" u="none" cap="none" strike="noStrike">
                <a:solidFill>
                  <a:schemeClr val="lt1"/>
                </a:solidFill>
                <a:latin typeface="Open Sans"/>
                <a:ea typeface="Open Sans"/>
                <a:cs typeface="Open Sans"/>
                <a:sym typeface="Open Sans"/>
              </a:rPr>
              <a:t> </a:t>
            </a:r>
            <a:r>
              <a:rPr b="1" i="0" lang="es" sz="1300" u="none" cap="none" strike="noStrike">
                <a:solidFill>
                  <a:srgbClr val="FFBC58"/>
                </a:solidFill>
                <a:latin typeface="Open Sans"/>
                <a:ea typeface="Open Sans"/>
                <a:cs typeface="Open Sans"/>
                <a:sym typeface="Open Sans"/>
              </a:rPr>
              <a:t>src</a:t>
            </a:r>
            <a:r>
              <a:rPr b="1" i="0" lang="es" sz="1300" u="none" cap="none" strike="noStrike">
                <a:solidFill>
                  <a:schemeClr val="lt1"/>
                </a:solidFill>
                <a:latin typeface="Open Sans"/>
                <a:ea typeface="Open Sans"/>
                <a:cs typeface="Open Sans"/>
                <a:sym typeface="Open Sans"/>
              </a:rPr>
              <a:t>=</a:t>
            </a:r>
            <a:r>
              <a:rPr b="1" i="0" lang="es" sz="1300" u="none" cap="none" strike="noStrike">
                <a:solidFill>
                  <a:srgbClr val="A562F0"/>
                </a:solidFill>
                <a:latin typeface="Open Sans"/>
                <a:ea typeface="Open Sans"/>
                <a:cs typeface="Open Sans"/>
                <a:sym typeface="Open Sans"/>
              </a:rPr>
              <a:t>""</a:t>
            </a:r>
            <a:r>
              <a:rPr b="1" i="0" lang="es" sz="1300" u="none" cap="none" strike="noStrike">
                <a:solidFill>
                  <a:schemeClr val="lt1"/>
                </a:solidFill>
                <a:latin typeface="Open Sans"/>
                <a:ea typeface="Open Sans"/>
                <a:cs typeface="Open Sans"/>
                <a:sym typeface="Open Sans"/>
              </a:rPr>
              <a:t> </a:t>
            </a:r>
            <a:r>
              <a:rPr b="1" i="0" lang="es" sz="1300" u="none" cap="none" strike="noStrike">
                <a:solidFill>
                  <a:srgbClr val="FFBC58"/>
                </a:solidFill>
                <a:latin typeface="Open Sans"/>
                <a:ea typeface="Open Sans"/>
                <a:cs typeface="Open Sans"/>
                <a:sym typeface="Open Sans"/>
              </a:rPr>
              <a:t>style</a:t>
            </a:r>
            <a:r>
              <a:rPr b="1" i="0" lang="es" sz="1300" u="none" cap="none" strike="noStrike">
                <a:solidFill>
                  <a:schemeClr val="lt1"/>
                </a:solidFill>
                <a:latin typeface="Open Sans"/>
                <a:ea typeface="Open Sans"/>
                <a:cs typeface="Open Sans"/>
                <a:sym typeface="Open Sans"/>
              </a:rPr>
              <a:t>=</a:t>
            </a:r>
            <a:r>
              <a:rPr b="1" i="0" lang="es" sz="1300" u="none" cap="none" strike="noStrike">
                <a:solidFill>
                  <a:srgbClr val="A562F0"/>
                </a:solidFill>
                <a:latin typeface="Open Sans"/>
                <a:ea typeface="Open Sans"/>
                <a:cs typeface="Open Sans"/>
                <a:sym typeface="Open Sans"/>
              </a:rPr>
              <a:t>"height: 100%;width: 100%;"</a:t>
            </a:r>
            <a:r>
              <a:rPr b="1" i="0" lang="es" sz="1300" u="none" cap="none" strike="noStrike">
                <a:solidFill>
                  <a:schemeClr val="lt1"/>
                </a:solidFill>
                <a:latin typeface="Open Sans"/>
                <a:ea typeface="Open Sans"/>
                <a:cs typeface="Open Sans"/>
                <a:sym typeface="Open Sans"/>
              </a:rPr>
              <a:t>&gt;&lt;/</a:t>
            </a:r>
            <a:r>
              <a:rPr b="1" i="0" lang="es" sz="1300" u="none" cap="none" strike="noStrike">
                <a:solidFill>
                  <a:srgbClr val="F2757E"/>
                </a:solidFill>
                <a:latin typeface="Open Sans"/>
                <a:ea typeface="Open Sans"/>
                <a:cs typeface="Open Sans"/>
                <a:sym typeface="Open Sans"/>
              </a:rPr>
              <a:t>iframe</a:t>
            </a:r>
            <a:r>
              <a:rPr b="1" i="0" lang="es" sz="1300" u="none" cap="none" strike="noStrike">
                <a:solidFill>
                  <a:schemeClr val="lt1"/>
                </a:solidFill>
                <a:latin typeface="Open Sans"/>
                <a:ea typeface="Open Sans"/>
                <a:cs typeface="Open Sans"/>
                <a:sym typeface="Open Sans"/>
              </a:rPr>
              <a:t>&gt;</a:t>
            </a:r>
            <a:endParaRPr b="1" i="0" sz="13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300"/>
              <a:buFont typeface="Arial"/>
              <a:buNone/>
            </a:pPr>
            <a:r>
              <a:rPr b="1" i="0" lang="es" sz="1300" u="none" cap="none" strike="noStrike">
                <a:solidFill>
                  <a:schemeClr val="lt1"/>
                </a:solidFill>
                <a:latin typeface="Open Sans"/>
                <a:ea typeface="Open Sans"/>
                <a:cs typeface="Open Sans"/>
                <a:sym typeface="Open Sans"/>
              </a:rPr>
              <a:t>	&lt;/</a:t>
            </a:r>
            <a:r>
              <a:rPr b="1" i="0" lang="es" sz="1300" u="none" cap="none" strike="noStrike">
                <a:solidFill>
                  <a:srgbClr val="F2757E"/>
                </a:solidFill>
                <a:latin typeface="Open Sans"/>
                <a:ea typeface="Open Sans"/>
                <a:cs typeface="Open Sans"/>
                <a:sym typeface="Open Sans"/>
              </a:rPr>
              <a:t>section</a:t>
            </a:r>
            <a:r>
              <a:rPr b="1" i="0" lang="es" sz="1300" u="none" cap="none" strike="noStrike">
                <a:solidFill>
                  <a:schemeClr val="lt1"/>
                </a:solidFill>
                <a:latin typeface="Open Sans"/>
                <a:ea typeface="Open Sans"/>
                <a:cs typeface="Open Sans"/>
                <a:sym typeface="Open Sans"/>
              </a:rPr>
              <a:t>&gt;</a:t>
            </a:r>
            <a:endParaRPr b="1" i="0" sz="1300" u="none" cap="none" strike="noStrike">
              <a:solidFill>
                <a:schemeClr val="lt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Google Shape;117;p22"/>
          <p:cNvSpPr txBox="1"/>
          <p:nvPr>
            <p:ph type="title"/>
          </p:nvPr>
        </p:nvSpPr>
        <p:spPr>
          <a:xfrm>
            <a:off x="866340" y="90918"/>
            <a:ext cx="50310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Javascript</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118" name="Google Shape;118;p22"/>
          <p:cNvSpPr/>
          <p:nvPr/>
        </p:nvSpPr>
        <p:spPr>
          <a:xfrm>
            <a:off x="866350" y="1433000"/>
            <a:ext cx="12036600" cy="1522800"/>
          </a:xfrm>
          <a:prstGeom prst="rect">
            <a:avLst/>
          </a:prstGeom>
          <a:solidFill>
            <a:srgbClr val="002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2540"/>
              </a:solidFill>
              <a:latin typeface="Arial"/>
              <a:ea typeface="Arial"/>
              <a:cs typeface="Arial"/>
              <a:sym typeface="Arial"/>
            </a:endParaRPr>
          </a:p>
        </p:txBody>
      </p:sp>
      <p:sp>
        <p:nvSpPr>
          <p:cNvPr id="119" name="Google Shape;119;p22"/>
          <p:cNvSpPr/>
          <p:nvPr/>
        </p:nvSpPr>
        <p:spPr>
          <a:xfrm>
            <a:off x="1354050" y="3664800"/>
            <a:ext cx="10723500" cy="746100"/>
          </a:xfrm>
          <a:prstGeom prst="rect">
            <a:avLst/>
          </a:prstGeom>
          <a:noFill/>
          <a:ln>
            <a:noFill/>
          </a:ln>
        </p:spPr>
        <p:txBody>
          <a:bodyPr anchorCtr="0" anchor="ctr"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4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14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1400"/>
              <a:buFont typeface="Arial"/>
              <a:buNone/>
            </a:pPr>
            <a:r>
              <a:rPr i="0" lang="es" sz="1300" u="none" cap="none" strike="noStrike">
                <a:solidFill>
                  <a:srgbClr val="002540"/>
                </a:solidFill>
                <a:latin typeface="Open Sans"/>
                <a:ea typeface="Open Sans"/>
                <a:cs typeface="Open Sans"/>
                <a:sym typeface="Open Sans"/>
              </a:rPr>
              <a:t>En la variable PAGE, se define la URL que será invocada cuando el formulario cargue el IFrame al momento de procesar una interacción con el cliente en uContact (ya sea una llamada saliente, entrante o una interacción mediante cualquier interfaz.</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14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p:txBody>
      </p:sp>
      <p:sp>
        <p:nvSpPr>
          <p:cNvPr id="120" name="Google Shape;120;p22"/>
          <p:cNvSpPr txBox="1"/>
          <p:nvPr/>
        </p:nvSpPr>
        <p:spPr>
          <a:xfrm>
            <a:off x="999475" y="1651925"/>
            <a:ext cx="11710200" cy="1223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000"/>
              <a:buFont typeface="Arial"/>
              <a:buNone/>
            </a:pPr>
            <a:r>
              <a:rPr b="1" i="0" lang="es" sz="1000" u="none" cap="none" strike="noStrike">
                <a:solidFill>
                  <a:srgbClr val="F2757E"/>
                </a:solidFill>
                <a:latin typeface="Open Sans"/>
                <a:ea typeface="Open Sans"/>
                <a:cs typeface="Open Sans"/>
                <a:sym typeface="Open Sans"/>
              </a:rPr>
              <a:t>function</a:t>
            </a:r>
            <a:r>
              <a:rPr b="1" i="0" lang="es" sz="1000" u="none" cap="none" strike="noStrike">
                <a:solidFill>
                  <a:srgbClr val="FFB1B9"/>
                </a:solidFill>
                <a:latin typeface="Open Sans"/>
                <a:ea typeface="Open Sans"/>
                <a:cs typeface="Open Sans"/>
                <a:sym typeface="Open Sans"/>
              </a:rPr>
              <a:t> </a:t>
            </a:r>
            <a:r>
              <a:rPr b="1" i="0" lang="es" sz="1000" u="none" cap="none" strike="noStrike">
                <a:solidFill>
                  <a:schemeClr val="lt1"/>
                </a:solidFill>
                <a:latin typeface="Open Sans"/>
                <a:ea typeface="Open Sans"/>
                <a:cs typeface="Open Sans"/>
                <a:sym typeface="Open Sans"/>
              </a:rPr>
              <a:t>cargarIFrame() {</a:t>
            </a:r>
            <a:endParaRPr b="1" i="0" sz="10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000"/>
              <a:buFont typeface="Arial"/>
              <a:buNone/>
            </a:pPr>
            <a:r>
              <a:rPr b="1" i="0" lang="es" sz="1000" u="none" cap="none" strike="noStrike">
                <a:solidFill>
                  <a:schemeClr val="lt1"/>
                </a:solidFill>
                <a:latin typeface="Open Sans"/>
                <a:ea typeface="Open Sans"/>
                <a:cs typeface="Open Sans"/>
                <a:sym typeface="Open Sans"/>
              </a:rPr>
              <a:t>	</a:t>
            </a:r>
            <a:r>
              <a:rPr b="1" i="0" lang="es" sz="1000" u="none" cap="none" strike="noStrike">
                <a:solidFill>
                  <a:srgbClr val="F2757E"/>
                </a:solidFill>
                <a:latin typeface="Open Sans"/>
                <a:ea typeface="Open Sans"/>
                <a:cs typeface="Open Sans"/>
                <a:sym typeface="Open Sans"/>
              </a:rPr>
              <a:t>var </a:t>
            </a:r>
            <a:r>
              <a:rPr b="1" i="0" lang="es" sz="1000" u="none" cap="none" strike="noStrike">
                <a:solidFill>
                  <a:schemeClr val="lt1"/>
                </a:solidFill>
                <a:latin typeface="Open Sans"/>
                <a:ea typeface="Open Sans"/>
                <a:cs typeface="Open Sans"/>
                <a:sym typeface="Open Sans"/>
              </a:rPr>
              <a:t>page = </a:t>
            </a:r>
            <a:r>
              <a:rPr b="1" i="0" lang="es" sz="1000" u="none" cap="none" strike="noStrike">
                <a:solidFill>
                  <a:srgbClr val="A562F0"/>
                </a:solidFill>
                <a:latin typeface="Open Sans"/>
                <a:ea typeface="Open Sans"/>
                <a:cs typeface="Open Sans"/>
                <a:sym typeface="Open Sans"/>
              </a:rPr>
              <a:t>‘https://10.44.1.206/promociontelefonica_ucontact/index.php?cliente=${</a:t>
            </a:r>
            <a:r>
              <a:rPr b="1" i="0" lang="es" sz="1000" u="none" cap="none" strike="noStrike">
                <a:solidFill>
                  <a:schemeClr val="lt1"/>
                </a:solidFill>
                <a:latin typeface="Open Sans"/>
                <a:ea typeface="Open Sans"/>
                <a:cs typeface="Open Sans"/>
                <a:sym typeface="Open Sans"/>
              </a:rPr>
              <a:t>pyv.cliente</a:t>
            </a:r>
            <a:r>
              <a:rPr b="1" i="0" lang="es" sz="1000" u="none" cap="none" strike="noStrike">
                <a:solidFill>
                  <a:srgbClr val="A562F0"/>
                </a:solidFill>
                <a:latin typeface="Open Sans"/>
                <a:ea typeface="Open Sans"/>
                <a:cs typeface="Open Sans"/>
                <a:sym typeface="Open Sans"/>
              </a:rPr>
              <a:t>}&amp;username=99999999&amp;answernumber=${</a:t>
            </a:r>
            <a:r>
              <a:rPr b="1" i="0" lang="es" sz="1000" u="none" cap="none" strike="noStrike">
                <a:solidFill>
                  <a:schemeClr val="lt1"/>
                </a:solidFill>
                <a:latin typeface="Open Sans"/>
                <a:ea typeface="Open Sans"/>
                <a:cs typeface="Open Sans"/>
                <a:sym typeface="Open Sans"/>
              </a:rPr>
              <a:t>ctiParseado.Callerid</a:t>
            </a:r>
            <a:r>
              <a:rPr b="1" i="0" lang="es" sz="1000" u="none" cap="none" strike="noStrike">
                <a:solidFill>
                  <a:srgbClr val="A562F0"/>
                </a:solidFill>
                <a:latin typeface="Open Sans"/>
                <a:ea typeface="Open Sans"/>
                <a:cs typeface="Open Sans"/>
                <a:sym typeface="Open Sans"/>
              </a:rPr>
              <a:t>}campaign=${</a:t>
            </a:r>
            <a:r>
              <a:rPr b="1" i="0" lang="es" sz="1000" u="none" cap="none" strike="noStrike">
                <a:solidFill>
                  <a:schemeClr val="lt1"/>
                </a:solidFill>
                <a:latin typeface="Open Sans"/>
                <a:ea typeface="Open Sans"/>
                <a:cs typeface="Open Sans"/>
                <a:sym typeface="Open Sans"/>
              </a:rPr>
              <a:t>ctiParseado.Campaign</a:t>
            </a:r>
            <a:r>
              <a:rPr b="1" i="0" lang="es" sz="1000" u="none" cap="none" strike="noStrike">
                <a:solidFill>
                  <a:srgbClr val="A562F0"/>
                </a:solidFill>
                <a:latin typeface="Open Sans"/>
                <a:ea typeface="Open Sans"/>
                <a:cs typeface="Open Sans"/>
                <a:sym typeface="Open Sans"/>
              </a:rPr>
              <a:t>}_’;</a:t>
            </a:r>
            <a:endParaRPr b="1" i="0" sz="1000" u="none" cap="none" strike="noStrike">
              <a:solidFill>
                <a:srgbClr val="A562F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000"/>
              <a:buFont typeface="Arial"/>
              <a:buNone/>
            </a:pPr>
            <a:r>
              <a:rPr b="1" i="0" lang="es" sz="1000" u="none" cap="none" strike="noStrike">
                <a:solidFill>
                  <a:schemeClr val="lt1"/>
                </a:solidFill>
                <a:latin typeface="Open Sans"/>
                <a:ea typeface="Open Sans"/>
                <a:cs typeface="Open Sans"/>
                <a:sym typeface="Open Sans"/>
              </a:rPr>
              <a:t>	$</a:t>
            </a:r>
            <a:r>
              <a:rPr b="1" i="0" lang="es" sz="1000" u="none" cap="none" strike="noStrike">
                <a:solidFill>
                  <a:srgbClr val="A562F0"/>
                </a:solidFill>
                <a:latin typeface="Open Sans"/>
                <a:ea typeface="Open Sans"/>
                <a:cs typeface="Open Sans"/>
                <a:sym typeface="Open Sans"/>
              </a:rPr>
              <a:t>(’#EmbeddedPage’)</a:t>
            </a:r>
            <a:r>
              <a:rPr b="1" i="0" lang="es" sz="1000" u="none" cap="none" strike="noStrike">
                <a:solidFill>
                  <a:schemeClr val="lt1"/>
                </a:solidFill>
                <a:latin typeface="Open Sans"/>
                <a:ea typeface="Open Sans"/>
                <a:cs typeface="Open Sans"/>
                <a:sym typeface="Open Sans"/>
              </a:rPr>
              <a:t>.attr</a:t>
            </a:r>
            <a:r>
              <a:rPr b="1" i="0" lang="es" sz="1000" u="none" cap="none" strike="noStrike">
                <a:solidFill>
                  <a:srgbClr val="A562F0"/>
                </a:solidFill>
                <a:latin typeface="Open Sans"/>
                <a:ea typeface="Open Sans"/>
                <a:cs typeface="Open Sans"/>
                <a:sym typeface="Open Sans"/>
              </a:rPr>
              <a:t>(’src’, page)</a:t>
            </a:r>
            <a:r>
              <a:rPr b="1" i="0" lang="es" sz="1000" u="none" cap="none" strike="noStrike">
                <a:solidFill>
                  <a:schemeClr val="lt1"/>
                </a:solidFill>
                <a:latin typeface="Open Sans"/>
                <a:ea typeface="Open Sans"/>
                <a:cs typeface="Open Sans"/>
                <a:sym typeface="Open Sans"/>
              </a:rPr>
              <a:t>;</a:t>
            </a:r>
            <a:endParaRPr b="1" i="0" sz="10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000"/>
              <a:buFont typeface="Arial"/>
              <a:buNone/>
            </a:pPr>
            <a:r>
              <a:rPr b="1" i="0" lang="es" sz="1000" u="none" cap="none" strike="noStrike">
                <a:solidFill>
                  <a:schemeClr val="lt1"/>
                </a:solidFill>
                <a:latin typeface="Open Sans"/>
                <a:ea typeface="Open Sans"/>
                <a:cs typeface="Open Sans"/>
                <a:sym typeface="Open Sans"/>
              </a:rPr>
              <a:t>}</a:t>
            </a:r>
            <a:endParaRPr b="1" i="0" sz="1000" u="none" cap="none" strike="noStrike">
              <a:solidFill>
                <a:schemeClr val="lt1"/>
              </a:solidFill>
              <a:latin typeface="Open Sans"/>
              <a:ea typeface="Open Sans"/>
              <a:cs typeface="Open Sans"/>
              <a:sym typeface="Open Sans"/>
            </a:endParaRPr>
          </a:p>
        </p:txBody>
      </p:sp>
      <p:sp>
        <p:nvSpPr>
          <p:cNvPr id="121" name="Google Shape;121;p22"/>
          <p:cNvSpPr/>
          <p:nvPr/>
        </p:nvSpPr>
        <p:spPr>
          <a:xfrm>
            <a:off x="3998425" y="4836625"/>
            <a:ext cx="8079000" cy="1558800"/>
          </a:xfrm>
          <a:prstGeom prst="rect">
            <a:avLst/>
          </a:prstGeom>
          <a:noFill/>
          <a:ln>
            <a:noFill/>
          </a:ln>
        </p:spPr>
        <p:txBody>
          <a:bodyPr anchorCtr="0" anchor="ctr"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4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1400"/>
              <a:buFont typeface="Arial"/>
              <a:buNone/>
            </a:pPr>
            <a:r>
              <a:rPr i="0" lang="es" sz="1300" u="none" cap="none" strike="noStrike">
                <a:solidFill>
                  <a:srgbClr val="002540"/>
                </a:solidFill>
                <a:latin typeface="Open Sans"/>
                <a:ea typeface="Open Sans"/>
                <a:cs typeface="Open Sans"/>
                <a:sym typeface="Open Sans"/>
              </a:rPr>
              <a:t>La URL del sistema externo deberá implementar la captura de variables tal como se muestra en el código detallado anteriormente, para que dichas variables puedan ser trabajadas por el sistema externo. Esto es útil ya que existe cierta información que solo la maneja uContact (por ej. el número móvil del cliente) que será necesaria si se desea invocar algún método disponible de la API de uContact.</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14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14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i="0" sz="1300" u="none" cap="none" strike="noStrike">
              <a:solidFill>
                <a:srgbClr val="002540"/>
              </a:solidFill>
              <a:latin typeface="Open Sans"/>
              <a:ea typeface="Open Sans"/>
              <a:cs typeface="Open Sans"/>
              <a:sym typeface="Open Sans"/>
            </a:endParaRPr>
          </a:p>
        </p:txBody>
      </p:sp>
      <p:pic>
        <p:nvPicPr>
          <p:cNvPr id="122" name="Google Shape;122;p22"/>
          <p:cNvPicPr preferRelativeResize="0"/>
          <p:nvPr/>
        </p:nvPicPr>
        <p:blipFill rotWithShape="1">
          <a:blip r:embed="rId4">
            <a:alphaModFix/>
          </a:blip>
          <a:srcRect b="20293" l="16366" r="20293" t="16366"/>
          <a:stretch/>
        </p:blipFill>
        <p:spPr>
          <a:xfrm>
            <a:off x="1473100" y="4608025"/>
            <a:ext cx="1996775" cy="1996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 name="Shape 126"/>
        <p:cNvGrpSpPr/>
        <p:nvPr/>
      </p:nvGrpSpPr>
      <p:grpSpPr>
        <a:xfrm>
          <a:off x="0" y="0"/>
          <a:ext cx="0" cy="0"/>
          <a:chOff x="0" y="0"/>
          <a:chExt cx="0" cy="0"/>
        </a:xfrm>
      </p:grpSpPr>
      <p:sp>
        <p:nvSpPr>
          <p:cNvPr id="127" name="Google Shape;127;p23"/>
          <p:cNvSpPr txBox="1"/>
          <p:nvPr>
            <p:ph type="title"/>
          </p:nvPr>
        </p:nvSpPr>
        <p:spPr>
          <a:xfrm>
            <a:off x="866340" y="90918"/>
            <a:ext cx="50310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Implementación en JavaScript</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128" name="Google Shape;128;p23"/>
          <p:cNvSpPr txBox="1"/>
          <p:nvPr/>
        </p:nvSpPr>
        <p:spPr>
          <a:xfrm>
            <a:off x="999925" y="1261125"/>
            <a:ext cx="4631700" cy="54111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100"/>
              <a:buFont typeface="Arial"/>
              <a:buNone/>
            </a:pPr>
            <a:r>
              <a:rPr lang="es" sz="1300">
                <a:solidFill>
                  <a:srgbClr val="003B4D"/>
                </a:solidFill>
                <a:latin typeface="Open Sans"/>
                <a:ea typeface="Open Sans"/>
                <a:cs typeface="Open Sans"/>
                <a:sym typeface="Open Sans"/>
              </a:rPr>
              <a:t>This implementation (part of the JavaScript code to be included in the uContact IFrame form) enables handling events in a form IFrame, in order to execute an specific behaviour and there is no need for any plugins to make this work.</a:t>
            </a:r>
            <a:endParaRPr sz="1300">
              <a:solidFill>
                <a:srgbClr val="003B4D"/>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400"/>
              <a:buFont typeface="Arial"/>
              <a:buNone/>
            </a:pPr>
            <a:r>
              <a:rPr lang="es" sz="1300">
                <a:solidFill>
                  <a:srgbClr val="003B4D"/>
                </a:solidFill>
                <a:latin typeface="Open Sans"/>
                <a:ea typeface="Open Sans"/>
                <a:cs typeface="Open Sans"/>
                <a:sym typeface="Open Sans"/>
              </a:rPr>
              <a:t>The JavaScript code detailed below includes the instruction “SWITCH” that allows to identify the type of event of the variable event.data.action:</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sp>
        <p:nvSpPr>
          <p:cNvPr id="129" name="Google Shape;129;p23"/>
          <p:cNvSpPr/>
          <p:nvPr/>
        </p:nvSpPr>
        <p:spPr>
          <a:xfrm>
            <a:off x="5631625" y="3478790"/>
            <a:ext cx="7796100" cy="4084800"/>
          </a:xfrm>
          <a:prstGeom prst="rect">
            <a:avLst/>
          </a:prstGeom>
          <a:solidFill>
            <a:srgbClr val="002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2540"/>
              </a:solidFill>
              <a:latin typeface="Arial"/>
              <a:ea typeface="Arial"/>
              <a:cs typeface="Arial"/>
              <a:sym typeface="Arial"/>
            </a:endParaRPr>
          </a:p>
        </p:txBody>
      </p:sp>
      <p:sp>
        <p:nvSpPr>
          <p:cNvPr id="130" name="Google Shape;130;p23"/>
          <p:cNvSpPr txBox="1"/>
          <p:nvPr/>
        </p:nvSpPr>
        <p:spPr>
          <a:xfrm>
            <a:off x="5701825" y="3531787"/>
            <a:ext cx="7655700" cy="3862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950"/>
              <a:buFont typeface="Arial"/>
              <a:buNone/>
            </a:pPr>
            <a:r>
              <a:rPr b="1" i="0" lang="es" sz="950" u="none" cap="none" strike="noStrike">
                <a:solidFill>
                  <a:schemeClr val="lt1"/>
                </a:solidFill>
                <a:latin typeface="Open Sans"/>
                <a:ea typeface="Open Sans"/>
                <a:cs typeface="Open Sans"/>
                <a:sym typeface="Open Sans"/>
              </a:rPr>
              <a:t>window.addEventListener(</a:t>
            </a:r>
            <a:r>
              <a:rPr b="1" i="0" lang="es" sz="950" u="none" cap="none" strike="noStrike">
                <a:solidFill>
                  <a:srgbClr val="F2757E"/>
                </a:solidFill>
                <a:latin typeface="Open Sans"/>
                <a:ea typeface="Open Sans"/>
                <a:cs typeface="Open Sans"/>
                <a:sym typeface="Open Sans"/>
              </a:rPr>
              <a:t>"message"</a:t>
            </a:r>
            <a:r>
              <a:rPr b="1" i="0" lang="es" sz="950" u="none" cap="none" strike="noStrike">
                <a:solidFill>
                  <a:schemeClr val="lt1"/>
                </a:solidFill>
                <a:latin typeface="Open Sans"/>
                <a:ea typeface="Open Sans"/>
                <a:cs typeface="Open Sans"/>
                <a:sym typeface="Open Sans"/>
              </a:rPr>
              <a:t>, event =&gt; {</a:t>
            </a:r>
            <a:endParaRPr b="1" i="0" sz="95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50"/>
              <a:buFont typeface="Arial"/>
              <a:buNone/>
            </a:pPr>
            <a:r>
              <a:rPr b="1" i="0" lang="es" sz="950" u="none" cap="none" strike="noStrike">
                <a:solidFill>
                  <a:schemeClr val="lt1"/>
                </a:solidFill>
                <a:latin typeface="Open Sans"/>
                <a:ea typeface="Open Sans"/>
                <a:cs typeface="Open Sans"/>
                <a:sym typeface="Open Sans"/>
              </a:rPr>
              <a:t>	</a:t>
            </a:r>
            <a:r>
              <a:rPr b="1" i="0" lang="es" sz="950" u="none" cap="none" strike="noStrike">
                <a:solidFill>
                  <a:srgbClr val="FFBC58"/>
                </a:solidFill>
                <a:latin typeface="Open Sans"/>
                <a:ea typeface="Open Sans"/>
                <a:cs typeface="Open Sans"/>
                <a:sym typeface="Open Sans"/>
              </a:rPr>
              <a:t>switch</a:t>
            </a:r>
            <a:r>
              <a:rPr b="1" i="0" lang="es" sz="950" u="none" cap="none" strike="noStrike">
                <a:solidFill>
                  <a:srgbClr val="FFBE9F"/>
                </a:solidFill>
                <a:latin typeface="Open Sans"/>
                <a:ea typeface="Open Sans"/>
                <a:cs typeface="Open Sans"/>
                <a:sym typeface="Open Sans"/>
              </a:rPr>
              <a:t> </a:t>
            </a:r>
            <a:r>
              <a:rPr b="1" i="0" lang="es" sz="950" u="none" cap="none" strike="noStrike">
                <a:solidFill>
                  <a:schemeClr val="lt1"/>
                </a:solidFill>
                <a:latin typeface="Open Sans"/>
                <a:ea typeface="Open Sans"/>
                <a:cs typeface="Open Sans"/>
                <a:sym typeface="Open Sans"/>
              </a:rPr>
              <a:t>(event.data.action) {</a:t>
            </a:r>
            <a:endParaRPr b="1" i="0" sz="95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50"/>
              <a:buFont typeface="Arial"/>
              <a:buNone/>
            </a:pPr>
            <a:r>
              <a:rPr b="1" i="0" lang="es" sz="950" u="none" cap="none" strike="noStrike">
                <a:solidFill>
                  <a:schemeClr val="lt1"/>
                </a:solidFill>
                <a:latin typeface="Open Sans"/>
                <a:ea typeface="Open Sans"/>
                <a:cs typeface="Open Sans"/>
                <a:sym typeface="Open Sans"/>
              </a:rPr>
              <a:t>		</a:t>
            </a:r>
            <a:r>
              <a:rPr b="1" i="0" lang="es" sz="950" u="none" cap="none" strike="noStrike">
                <a:solidFill>
                  <a:srgbClr val="FFBC58"/>
                </a:solidFill>
                <a:latin typeface="Open Sans"/>
                <a:ea typeface="Open Sans"/>
                <a:cs typeface="Open Sans"/>
                <a:sym typeface="Open Sans"/>
              </a:rPr>
              <a:t>case</a:t>
            </a:r>
            <a:r>
              <a:rPr b="1" i="0" lang="es" sz="950" u="none" cap="none" strike="noStrike">
                <a:solidFill>
                  <a:srgbClr val="FFBE9F"/>
                </a:solidFill>
                <a:latin typeface="Open Sans"/>
                <a:ea typeface="Open Sans"/>
                <a:cs typeface="Open Sans"/>
                <a:sym typeface="Open Sans"/>
              </a:rPr>
              <a:t> </a:t>
            </a:r>
            <a:r>
              <a:rPr b="1" i="0" lang="es" sz="950" u="none" cap="none" strike="noStrike">
                <a:solidFill>
                  <a:srgbClr val="F6DFA4"/>
                </a:solidFill>
                <a:latin typeface="Open Sans"/>
                <a:ea typeface="Open Sans"/>
                <a:cs typeface="Open Sans"/>
                <a:sym typeface="Open Sans"/>
              </a:rPr>
              <a:t>"</a:t>
            </a:r>
            <a:r>
              <a:rPr b="1" i="0" lang="es" sz="950" u="none" cap="none" strike="noStrike">
                <a:solidFill>
                  <a:srgbClr val="A562F0"/>
                </a:solidFill>
                <a:latin typeface="Open Sans"/>
                <a:ea typeface="Open Sans"/>
                <a:cs typeface="Open Sans"/>
                <a:sym typeface="Open Sans"/>
              </a:rPr>
              <a:t>MAKE_CALL"</a:t>
            </a:r>
            <a:r>
              <a:rPr b="1" i="0" lang="es" sz="950" u="none" cap="none" strike="noStrike">
                <a:solidFill>
                  <a:schemeClr val="lt1"/>
                </a:solidFill>
                <a:latin typeface="Open Sans"/>
                <a:ea typeface="Open Sans"/>
                <a:cs typeface="Open Sans"/>
                <a:sym typeface="Open Sans"/>
              </a:rPr>
              <a:t>:</a:t>
            </a:r>
            <a:endParaRPr b="1" i="0" sz="95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50"/>
              <a:buFont typeface="Arial"/>
              <a:buNone/>
            </a:pPr>
            <a:r>
              <a:rPr b="1" i="0" lang="es" sz="950" u="none" cap="none" strike="noStrike">
                <a:solidFill>
                  <a:schemeClr val="lt1"/>
                </a:solidFill>
                <a:latin typeface="Open Sans"/>
                <a:ea typeface="Open Sans"/>
                <a:cs typeface="Open Sans"/>
                <a:sym typeface="Open Sans"/>
              </a:rPr>
              <a:t>			</a:t>
            </a:r>
            <a:r>
              <a:rPr b="1" i="0" lang="es" sz="950" u="none" cap="none" strike="noStrike">
                <a:solidFill>
                  <a:srgbClr val="FFBC58"/>
                </a:solidFill>
                <a:latin typeface="Open Sans"/>
                <a:ea typeface="Open Sans"/>
                <a:cs typeface="Open Sans"/>
                <a:sym typeface="Open Sans"/>
              </a:rPr>
              <a:t>var</a:t>
            </a:r>
            <a:r>
              <a:rPr b="1" i="0" lang="es" sz="950" u="none" cap="none" strike="noStrike">
                <a:solidFill>
                  <a:srgbClr val="FFBE9F"/>
                </a:solidFill>
                <a:latin typeface="Open Sans"/>
                <a:ea typeface="Open Sans"/>
                <a:cs typeface="Open Sans"/>
                <a:sym typeface="Open Sans"/>
              </a:rPr>
              <a:t> </a:t>
            </a:r>
            <a:r>
              <a:rPr b="1" i="0" lang="es" sz="950" u="none" cap="none" strike="noStrike">
                <a:solidFill>
                  <a:schemeClr val="lt1"/>
                </a:solidFill>
                <a:latin typeface="Open Sans"/>
                <a:ea typeface="Open Sans"/>
                <a:cs typeface="Open Sans"/>
                <a:sym typeface="Open Sans"/>
              </a:rPr>
              <a:t>dataCall = event.data.call;</a:t>
            </a:r>
            <a:endParaRPr b="1" i="0" sz="95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50"/>
              <a:buFont typeface="Arial"/>
              <a:buNone/>
            </a:pPr>
            <a:r>
              <a:rPr b="1" i="0" lang="es" sz="950" u="none" cap="none" strike="noStrike">
                <a:solidFill>
                  <a:schemeClr val="lt1"/>
                </a:solidFill>
                <a:latin typeface="Open Sans"/>
                <a:ea typeface="Open Sans"/>
                <a:cs typeface="Open Sans"/>
                <a:sym typeface="Open Sans"/>
              </a:rPr>
              <a:t>			window.parent.makeCall(dataCall.destination, dataCall.campaign, dataCall.did, dataCall.guid)</a:t>
            </a:r>
            <a:endParaRPr b="1" i="0" sz="95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50"/>
              <a:buFont typeface="Arial"/>
              <a:buNone/>
            </a:pPr>
            <a:r>
              <a:rPr b="1" i="0" lang="es" sz="950" u="none" cap="none" strike="noStrike">
                <a:solidFill>
                  <a:schemeClr val="lt1"/>
                </a:solidFill>
                <a:latin typeface="Open Sans"/>
                <a:ea typeface="Open Sans"/>
                <a:cs typeface="Open Sans"/>
                <a:sym typeface="Open Sans"/>
              </a:rPr>
              <a:t>		</a:t>
            </a:r>
            <a:r>
              <a:rPr b="1" i="0" lang="es" sz="950" u="none" cap="none" strike="noStrike">
                <a:solidFill>
                  <a:srgbClr val="FFBC58"/>
                </a:solidFill>
                <a:latin typeface="Open Sans"/>
                <a:ea typeface="Open Sans"/>
                <a:cs typeface="Open Sans"/>
                <a:sym typeface="Open Sans"/>
              </a:rPr>
              <a:t>break</a:t>
            </a:r>
            <a:r>
              <a:rPr b="1" i="0" lang="es" sz="950" u="none" cap="none" strike="noStrike">
                <a:solidFill>
                  <a:schemeClr val="lt1"/>
                </a:solidFill>
                <a:latin typeface="Open Sans"/>
                <a:ea typeface="Open Sans"/>
                <a:cs typeface="Open Sans"/>
                <a:sym typeface="Open Sans"/>
              </a:rPr>
              <a:t>;</a:t>
            </a:r>
            <a:endParaRPr b="1" i="0" sz="95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50"/>
              <a:buFont typeface="Arial"/>
              <a:buNone/>
            </a:pPr>
            <a:r>
              <a:rPr b="1" i="0" lang="es" sz="950" u="none" cap="none" strike="noStrike">
                <a:solidFill>
                  <a:schemeClr val="lt1"/>
                </a:solidFill>
                <a:latin typeface="Open Sans"/>
                <a:ea typeface="Open Sans"/>
                <a:cs typeface="Open Sans"/>
                <a:sym typeface="Open Sans"/>
              </a:rPr>
              <a:t>		</a:t>
            </a:r>
            <a:r>
              <a:rPr b="1" i="0" lang="es" sz="950" u="none" cap="none" strike="noStrike">
                <a:solidFill>
                  <a:srgbClr val="FFBC58"/>
                </a:solidFill>
                <a:latin typeface="Open Sans"/>
                <a:ea typeface="Open Sans"/>
                <a:cs typeface="Open Sans"/>
                <a:sym typeface="Open Sans"/>
              </a:rPr>
              <a:t>case </a:t>
            </a:r>
            <a:r>
              <a:rPr b="1" i="0" lang="es" sz="950" u="none" cap="none" strike="noStrike">
                <a:solidFill>
                  <a:srgbClr val="A562F0"/>
                </a:solidFill>
                <a:latin typeface="Open Sans"/>
                <a:ea typeface="Open Sans"/>
                <a:cs typeface="Open Sans"/>
                <a:sym typeface="Open Sans"/>
              </a:rPr>
              <a:t>"CLOSE_TAB"</a:t>
            </a:r>
            <a:r>
              <a:rPr b="1" i="0" lang="es" sz="950" u="none" cap="none" strike="noStrike">
                <a:solidFill>
                  <a:schemeClr val="lt1"/>
                </a:solidFill>
                <a:latin typeface="Open Sans"/>
                <a:ea typeface="Open Sans"/>
                <a:cs typeface="Open Sans"/>
                <a:sym typeface="Open Sans"/>
              </a:rPr>
              <a:t>:</a:t>
            </a:r>
            <a:endParaRPr b="1" i="0" sz="95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50"/>
              <a:buFont typeface="Arial"/>
              <a:buNone/>
            </a:pPr>
            <a:r>
              <a:rPr b="1" i="0" lang="es" sz="950" u="none" cap="none" strike="noStrike">
                <a:solidFill>
                  <a:schemeClr val="lt1"/>
                </a:solidFill>
                <a:latin typeface="Open Sans"/>
                <a:ea typeface="Open Sans"/>
                <a:cs typeface="Open Sans"/>
                <a:sym typeface="Open Sans"/>
              </a:rPr>
              <a:t>			parent.closeActiveTab();</a:t>
            </a:r>
            <a:endParaRPr b="1" i="0" sz="95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50"/>
              <a:buFont typeface="Arial"/>
              <a:buNone/>
            </a:pPr>
            <a:r>
              <a:rPr b="1" i="0" lang="es" sz="950" u="none" cap="none" strike="noStrike">
                <a:solidFill>
                  <a:schemeClr val="lt1"/>
                </a:solidFill>
                <a:latin typeface="Open Sans"/>
                <a:ea typeface="Open Sans"/>
                <a:cs typeface="Open Sans"/>
                <a:sym typeface="Open Sans"/>
              </a:rPr>
              <a:t>		</a:t>
            </a:r>
            <a:r>
              <a:rPr b="1" i="0" lang="es" sz="950" u="none" cap="none" strike="noStrike">
                <a:solidFill>
                  <a:srgbClr val="FFBC58"/>
                </a:solidFill>
                <a:latin typeface="Open Sans"/>
                <a:ea typeface="Open Sans"/>
                <a:cs typeface="Open Sans"/>
                <a:sym typeface="Open Sans"/>
              </a:rPr>
              <a:t>break</a:t>
            </a:r>
            <a:r>
              <a:rPr b="1" i="0" lang="es" sz="950" u="none" cap="none" strike="noStrike">
                <a:solidFill>
                  <a:schemeClr val="lt1"/>
                </a:solidFill>
                <a:latin typeface="Open Sans"/>
                <a:ea typeface="Open Sans"/>
                <a:cs typeface="Open Sans"/>
                <a:sym typeface="Open Sans"/>
              </a:rPr>
              <a:t>;</a:t>
            </a:r>
            <a:endParaRPr b="1" i="0" sz="95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50"/>
              <a:buFont typeface="Arial"/>
              <a:buNone/>
            </a:pPr>
            <a:r>
              <a:rPr b="1" i="0" lang="es" sz="950" u="none" cap="none" strike="noStrike">
                <a:solidFill>
                  <a:schemeClr val="lt1"/>
                </a:solidFill>
                <a:latin typeface="Open Sans"/>
                <a:ea typeface="Open Sans"/>
                <a:cs typeface="Open Sans"/>
                <a:sym typeface="Open Sans"/>
              </a:rPr>
              <a:t>		</a:t>
            </a:r>
            <a:r>
              <a:rPr b="1" i="0" lang="es" sz="950" u="none" cap="none" strike="noStrike">
                <a:solidFill>
                  <a:srgbClr val="FFBC58"/>
                </a:solidFill>
                <a:latin typeface="Open Sans"/>
                <a:ea typeface="Open Sans"/>
                <a:cs typeface="Open Sans"/>
                <a:sym typeface="Open Sans"/>
              </a:rPr>
              <a:t>case </a:t>
            </a:r>
            <a:r>
              <a:rPr b="1" i="0" lang="es" sz="950" u="none" cap="none" strike="noStrike">
                <a:solidFill>
                  <a:srgbClr val="A562F0"/>
                </a:solidFill>
                <a:latin typeface="Open Sans"/>
                <a:ea typeface="Open Sans"/>
                <a:cs typeface="Open Sans"/>
                <a:sym typeface="Open Sans"/>
              </a:rPr>
              <a:t>"HANG_UP"</a:t>
            </a:r>
            <a:r>
              <a:rPr b="1" i="0" lang="es" sz="950" u="none" cap="none" strike="noStrike">
                <a:solidFill>
                  <a:schemeClr val="lt1"/>
                </a:solidFill>
                <a:latin typeface="Open Sans"/>
                <a:ea typeface="Open Sans"/>
                <a:cs typeface="Open Sans"/>
                <a:sym typeface="Open Sans"/>
              </a:rPr>
              <a:t>:</a:t>
            </a:r>
            <a:endParaRPr b="1" i="0" sz="95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50"/>
              <a:buFont typeface="Arial"/>
              <a:buNone/>
            </a:pPr>
            <a:r>
              <a:rPr b="1" i="0" lang="es" sz="950" u="none" cap="none" strike="noStrike">
                <a:solidFill>
                  <a:schemeClr val="lt1"/>
                </a:solidFill>
                <a:latin typeface="Open Sans"/>
                <a:ea typeface="Open Sans"/>
                <a:cs typeface="Open Sans"/>
                <a:sym typeface="Open Sans"/>
              </a:rPr>
              <a:t>			window.parent.hangUp();</a:t>
            </a:r>
            <a:endParaRPr b="1" i="0" sz="95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50"/>
              <a:buFont typeface="Arial"/>
              <a:buNone/>
            </a:pPr>
            <a:r>
              <a:rPr b="1" i="0" lang="es" sz="950" u="none" cap="none" strike="noStrike">
                <a:solidFill>
                  <a:schemeClr val="lt1"/>
                </a:solidFill>
                <a:latin typeface="Open Sans"/>
                <a:ea typeface="Open Sans"/>
                <a:cs typeface="Open Sans"/>
                <a:sym typeface="Open Sans"/>
              </a:rPr>
              <a:t>		</a:t>
            </a:r>
            <a:r>
              <a:rPr b="1" i="0" lang="es" sz="950" u="none" cap="none" strike="noStrike">
                <a:solidFill>
                  <a:srgbClr val="FFBC58"/>
                </a:solidFill>
                <a:latin typeface="Open Sans"/>
                <a:ea typeface="Open Sans"/>
                <a:cs typeface="Open Sans"/>
                <a:sym typeface="Open Sans"/>
              </a:rPr>
              <a:t>break</a:t>
            </a:r>
            <a:r>
              <a:rPr b="1" i="0" lang="es" sz="950" u="none" cap="none" strike="noStrike">
                <a:solidFill>
                  <a:schemeClr val="lt1"/>
                </a:solidFill>
                <a:latin typeface="Open Sans"/>
                <a:ea typeface="Open Sans"/>
                <a:cs typeface="Open Sans"/>
                <a:sym typeface="Open Sans"/>
              </a:rPr>
              <a:t>;</a:t>
            </a:r>
            <a:endParaRPr b="1" i="0" sz="95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50"/>
              <a:buFont typeface="Arial"/>
              <a:buNone/>
            </a:pPr>
            <a:r>
              <a:rPr b="1" i="0" lang="es" sz="950" u="none" cap="none" strike="noStrike">
                <a:solidFill>
                  <a:schemeClr val="lt1"/>
                </a:solidFill>
                <a:latin typeface="Open Sans"/>
                <a:ea typeface="Open Sans"/>
                <a:cs typeface="Open Sans"/>
                <a:sym typeface="Open Sans"/>
              </a:rPr>
              <a:t>		</a:t>
            </a:r>
            <a:r>
              <a:rPr b="1" i="0" lang="es" sz="950" u="none" cap="none" strike="noStrike">
                <a:solidFill>
                  <a:srgbClr val="FFBC58"/>
                </a:solidFill>
                <a:latin typeface="Open Sans"/>
                <a:ea typeface="Open Sans"/>
                <a:cs typeface="Open Sans"/>
                <a:sym typeface="Open Sans"/>
              </a:rPr>
              <a:t>case</a:t>
            </a:r>
            <a:r>
              <a:rPr b="1" i="0" lang="es" sz="950" u="none" cap="none" strike="noStrike">
                <a:solidFill>
                  <a:srgbClr val="FFBE9F"/>
                </a:solidFill>
                <a:latin typeface="Open Sans"/>
                <a:ea typeface="Open Sans"/>
                <a:cs typeface="Open Sans"/>
                <a:sym typeface="Open Sans"/>
              </a:rPr>
              <a:t> </a:t>
            </a:r>
            <a:r>
              <a:rPr b="1" i="0" lang="es" sz="950" u="none" cap="none" strike="noStrike">
                <a:solidFill>
                  <a:srgbClr val="A562F0"/>
                </a:solidFill>
                <a:latin typeface="Open Sans"/>
                <a:ea typeface="Open Sans"/>
                <a:cs typeface="Open Sans"/>
                <a:sym typeface="Open Sans"/>
              </a:rPr>
              <a:t>"DISPOSITION_CALL"</a:t>
            </a:r>
            <a:r>
              <a:rPr b="1" i="0" lang="es" sz="950" u="none" cap="none" strike="noStrike">
                <a:solidFill>
                  <a:schemeClr val="lt1"/>
                </a:solidFill>
                <a:latin typeface="Open Sans"/>
                <a:ea typeface="Open Sans"/>
                <a:cs typeface="Open Sans"/>
                <a:sym typeface="Open Sans"/>
              </a:rPr>
              <a:t>:</a:t>
            </a:r>
            <a:endParaRPr b="1" i="0" sz="95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50"/>
              <a:buFont typeface="Arial"/>
              <a:buNone/>
            </a:pPr>
            <a:r>
              <a:rPr b="1" i="0" lang="es" sz="950" u="none" cap="none" strike="noStrike">
                <a:solidFill>
                  <a:schemeClr val="lt1"/>
                </a:solidFill>
                <a:latin typeface="Open Sans"/>
                <a:ea typeface="Open Sans"/>
                <a:cs typeface="Open Sans"/>
                <a:sym typeface="Open Sans"/>
              </a:rPr>
              <a:t>            		</a:t>
            </a:r>
            <a:r>
              <a:rPr b="1" i="0" lang="es" sz="950" u="none" cap="none" strike="noStrike">
                <a:solidFill>
                  <a:srgbClr val="FFBC58"/>
                </a:solidFill>
                <a:latin typeface="Open Sans"/>
                <a:ea typeface="Open Sans"/>
                <a:cs typeface="Open Sans"/>
                <a:sym typeface="Open Sans"/>
              </a:rPr>
              <a:t>var</a:t>
            </a:r>
            <a:r>
              <a:rPr b="1" i="0" lang="es" sz="950" u="none" cap="none" strike="noStrike">
                <a:solidFill>
                  <a:srgbClr val="FFBE9F"/>
                </a:solidFill>
                <a:latin typeface="Open Sans"/>
                <a:ea typeface="Open Sans"/>
                <a:cs typeface="Open Sans"/>
                <a:sym typeface="Open Sans"/>
              </a:rPr>
              <a:t> 	</a:t>
            </a:r>
            <a:r>
              <a:rPr b="1" i="0" lang="es" sz="950" u="none" cap="none" strike="noStrike">
                <a:solidFill>
                  <a:schemeClr val="lt1"/>
                </a:solidFill>
                <a:latin typeface="Open Sans"/>
                <a:ea typeface="Open Sans"/>
                <a:cs typeface="Open Sans"/>
                <a:sym typeface="Open Sans"/>
              </a:rPr>
              <a:t>dataDisp = event.data.disposition;</a:t>
            </a:r>
            <a:endParaRPr b="1" i="0" sz="95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50"/>
              <a:buFont typeface="Arial"/>
              <a:buNone/>
            </a:pPr>
            <a:r>
              <a:rPr b="1" i="0" lang="es" sz="950" u="none" cap="none" strike="noStrike">
                <a:solidFill>
                  <a:schemeClr val="lt1"/>
                </a:solidFill>
                <a:latin typeface="Open Sans"/>
                <a:ea typeface="Open Sans"/>
                <a:cs typeface="Open Sans"/>
                <a:sym typeface="Open Sans"/>
              </a:rPr>
              <a:t>            			UC_DispositionCall(dataDisp.campaign, dataDisp.callerid, dataDisp.guid, dataDisp.l1, </a:t>
            </a:r>
            <a:endParaRPr b="1" i="0" sz="95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50"/>
              <a:buFont typeface="Arial"/>
              <a:buNone/>
            </a:pPr>
            <a:r>
              <a:rPr b="1" i="0" lang="es" sz="950" u="none" cap="none" strike="noStrike">
                <a:solidFill>
                  <a:schemeClr val="lt1"/>
                </a:solidFill>
                <a:latin typeface="Open Sans"/>
                <a:ea typeface="Open Sans"/>
                <a:cs typeface="Open Sans"/>
                <a:sym typeface="Open Sans"/>
              </a:rPr>
              <a:t>			dataDisp.l2, dataDisp.l3, dataDisp.d1, dataDisp.d2, dataDisp.comment, dataDisp.schedule, </a:t>
            </a:r>
            <a:endParaRPr b="1" i="0" sz="95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50"/>
              <a:buFont typeface="Arial"/>
              <a:buNone/>
            </a:pPr>
            <a:r>
              <a:rPr b="1" i="0" lang="es" sz="950" u="none" cap="none" strike="noStrike">
                <a:solidFill>
                  <a:schemeClr val="lt1"/>
                </a:solidFill>
                <a:latin typeface="Open Sans"/>
                <a:ea typeface="Open Sans"/>
                <a:cs typeface="Open Sans"/>
                <a:sym typeface="Open Sans"/>
              </a:rPr>
              <a:t>			callbackDiposition, errorDiposition)</a:t>
            </a:r>
            <a:endParaRPr b="1" i="0" sz="95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50"/>
              <a:buFont typeface="Arial"/>
              <a:buNone/>
            </a:pPr>
            <a:r>
              <a:rPr b="1" i="0" lang="es" sz="950" u="none" cap="none" strike="noStrike">
                <a:solidFill>
                  <a:schemeClr val="lt1"/>
                </a:solidFill>
                <a:latin typeface="Open Sans"/>
                <a:ea typeface="Open Sans"/>
                <a:cs typeface="Open Sans"/>
                <a:sym typeface="Open Sans"/>
              </a:rPr>
              <a:t>		</a:t>
            </a:r>
            <a:r>
              <a:rPr b="1" i="0" lang="es" sz="950" u="none" cap="none" strike="noStrike">
                <a:solidFill>
                  <a:srgbClr val="FFBC58"/>
                </a:solidFill>
                <a:latin typeface="Open Sans"/>
                <a:ea typeface="Open Sans"/>
                <a:cs typeface="Open Sans"/>
                <a:sym typeface="Open Sans"/>
              </a:rPr>
              <a:t>brea</a:t>
            </a:r>
            <a:r>
              <a:rPr b="1" i="0" lang="es" sz="950" u="none" cap="none" strike="noStrike">
                <a:solidFill>
                  <a:srgbClr val="FFBE9F"/>
                </a:solidFill>
                <a:latin typeface="Open Sans"/>
                <a:ea typeface="Open Sans"/>
                <a:cs typeface="Open Sans"/>
                <a:sym typeface="Open Sans"/>
              </a:rPr>
              <a:t>k</a:t>
            </a:r>
            <a:r>
              <a:rPr b="1" i="0" lang="es" sz="950" u="none" cap="none" strike="noStrike">
                <a:solidFill>
                  <a:schemeClr val="lt1"/>
                </a:solidFill>
                <a:latin typeface="Open Sans"/>
                <a:ea typeface="Open Sans"/>
                <a:cs typeface="Open Sans"/>
                <a:sym typeface="Open Sans"/>
              </a:rPr>
              <a:t>;</a:t>
            </a:r>
            <a:endParaRPr b="1" i="0" sz="95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50"/>
              <a:buFont typeface="Arial"/>
              <a:buNone/>
            </a:pPr>
            <a:r>
              <a:rPr b="1" i="0" lang="es" sz="950" u="none" cap="none" strike="noStrike">
                <a:solidFill>
                  <a:schemeClr val="lt1"/>
                </a:solidFill>
                <a:latin typeface="Open Sans"/>
                <a:ea typeface="Open Sans"/>
                <a:cs typeface="Open Sans"/>
                <a:sym typeface="Open Sans"/>
              </a:rPr>
              <a:t>	}</a:t>
            </a:r>
            <a:endParaRPr b="1" i="0" sz="95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50"/>
              <a:buFont typeface="Arial"/>
              <a:buNone/>
            </a:pPr>
            <a:r>
              <a:rPr b="1" i="0" lang="es" sz="950" u="none" cap="none" strike="noStrike">
                <a:solidFill>
                  <a:schemeClr val="lt1"/>
                </a:solidFill>
                <a:latin typeface="Open Sans"/>
                <a:ea typeface="Open Sans"/>
                <a:cs typeface="Open Sans"/>
                <a:sym typeface="Open Sans"/>
              </a:rPr>
              <a:t>	console.log(</a:t>
            </a:r>
            <a:r>
              <a:rPr b="1" i="0" lang="es" sz="950" u="none" cap="none" strike="noStrike">
                <a:solidFill>
                  <a:srgbClr val="A562F0"/>
                </a:solidFill>
                <a:latin typeface="Open Sans"/>
                <a:ea typeface="Open Sans"/>
                <a:cs typeface="Open Sans"/>
                <a:sym typeface="Open Sans"/>
              </a:rPr>
              <a:t>'nuevo evento recibido!'</a:t>
            </a:r>
            <a:r>
              <a:rPr b="1" i="0" lang="es" sz="950" u="none" cap="none" strike="noStrike">
                <a:solidFill>
                  <a:schemeClr val="lt1"/>
                </a:solidFill>
                <a:latin typeface="Open Sans"/>
                <a:ea typeface="Open Sans"/>
                <a:cs typeface="Open Sans"/>
                <a:sym typeface="Open Sans"/>
              </a:rPr>
              <a:t>);</a:t>
            </a:r>
            <a:endParaRPr b="1" i="0" sz="95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50"/>
              <a:buFont typeface="Arial"/>
              <a:buNone/>
            </a:pPr>
            <a:r>
              <a:rPr b="1" i="0" lang="es" sz="950" u="none" cap="none" strike="noStrike">
                <a:solidFill>
                  <a:schemeClr val="lt1"/>
                </a:solidFill>
                <a:latin typeface="Open Sans"/>
                <a:ea typeface="Open Sans"/>
                <a:cs typeface="Open Sans"/>
                <a:sym typeface="Open Sans"/>
              </a:rPr>
              <a:t>	console.log(event);</a:t>
            </a:r>
            <a:endParaRPr b="1" i="0" sz="95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50"/>
              <a:buFont typeface="Arial"/>
              <a:buNone/>
            </a:pPr>
            <a:r>
              <a:rPr b="1" i="0" lang="es" sz="950" u="none" cap="none" strike="noStrike">
                <a:solidFill>
                  <a:schemeClr val="lt1"/>
                </a:solidFill>
                <a:latin typeface="Open Sans"/>
                <a:ea typeface="Open Sans"/>
                <a:cs typeface="Open Sans"/>
                <a:sym typeface="Open Sans"/>
              </a:rPr>
              <a:t>});</a:t>
            </a:r>
            <a:endParaRPr b="1" i="0" sz="950" u="none" cap="none" strike="noStrike">
              <a:solidFill>
                <a:schemeClr val="lt1"/>
              </a:solidFill>
              <a:latin typeface="Open Sans"/>
              <a:ea typeface="Open Sans"/>
              <a:cs typeface="Open Sans"/>
              <a:sym typeface="Open Sans"/>
            </a:endParaRPr>
          </a:p>
        </p:txBody>
      </p:sp>
      <p:sp>
        <p:nvSpPr>
          <p:cNvPr id="131" name="Google Shape;131;p23"/>
          <p:cNvSpPr/>
          <p:nvPr/>
        </p:nvSpPr>
        <p:spPr>
          <a:xfrm>
            <a:off x="954900" y="4964000"/>
            <a:ext cx="3523200" cy="1626600"/>
          </a:xfrm>
          <a:prstGeom prst="rect">
            <a:avLst/>
          </a:prstGeom>
          <a:solidFill>
            <a:srgbClr val="CCEAFF"/>
          </a:solidFill>
          <a:ln>
            <a:noFill/>
          </a:ln>
        </p:spPr>
        <p:txBody>
          <a:bodyPr anchorCtr="0" anchor="ctr"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400"/>
              <a:buFont typeface="Arial"/>
              <a:buNone/>
            </a:pPr>
            <a:r>
              <a:rPr b="1" i="0" lang="es" sz="1300" u="none" cap="none" strike="noStrike">
                <a:solidFill>
                  <a:srgbClr val="002540"/>
                </a:solidFill>
                <a:latin typeface="Open Sans"/>
                <a:ea typeface="Open Sans"/>
                <a:cs typeface="Open Sans"/>
                <a:sym typeface="Open Sans"/>
              </a:rPr>
              <a:t>IMPORTANT: </a:t>
            </a:r>
            <a:endParaRPr b="1"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1400"/>
              <a:buFont typeface="Arial"/>
              <a:buNone/>
            </a:pPr>
            <a:r>
              <a:rPr i="0" lang="es" sz="1300" u="none" cap="none" strike="noStrike">
                <a:solidFill>
                  <a:srgbClr val="002540"/>
                </a:solidFill>
                <a:latin typeface="Open Sans"/>
                <a:ea typeface="Open Sans"/>
                <a:cs typeface="Open Sans"/>
                <a:sym typeface="Open Sans"/>
              </a:rPr>
              <a:t>This piece of code must be included in the uContact IFrame from only. Further slides shows the code to be included in the third-party system development.</a:t>
            </a:r>
            <a:endParaRPr i="0" sz="1300" u="none" cap="none" strike="noStrike">
              <a:solidFill>
                <a:srgbClr val="002540"/>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