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7563600" cx="13431600"/>
  <p:notesSz cx="6858000" cy="9144000"/>
  <p:embeddedFontLst>
    <p:embeddedFont>
      <p:font typeface="Poppins"/>
      <p:regular r:id="rId56"/>
      <p:bold r:id="rId57"/>
      <p:italic r:id="rId58"/>
      <p:boldItalic r:id="rId59"/>
    </p:embeddedFont>
    <p:embeddedFont>
      <p:font typeface="Open Sans ExtraBold"/>
      <p:bold r:id="rId60"/>
      <p:boldItalic r:id="rId61"/>
    </p:embeddedFont>
    <p:embeddedFont>
      <p:font typeface="Open Sans Medium"/>
      <p:regular r:id="rId62"/>
      <p:bold r:id="rId63"/>
      <p:italic r:id="rId64"/>
      <p:boldItalic r:id="rId65"/>
    </p:embeddedFont>
    <p:embeddedFont>
      <p:font typeface="Open Sans"/>
      <p:regular r:id="rId66"/>
      <p:bold r:id="rId67"/>
      <p:italic r:id="rId68"/>
      <p:boldItalic r:id="rId6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B968BF-3527-4274-B893-50AAED2D1655}">
  <a:tblStyle styleId="{3DB968BF-3527-4274-B893-50AAED2D165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penSansMedium-regular.fntdata"/><Relationship Id="rId61" Type="http://schemas.openxmlformats.org/officeDocument/2006/relationships/font" Target="fonts/OpenSansExtraBold-boldItalic.fntdata"/><Relationship Id="rId20" Type="http://schemas.openxmlformats.org/officeDocument/2006/relationships/slide" Target="slides/slide15.xml"/><Relationship Id="rId64" Type="http://schemas.openxmlformats.org/officeDocument/2006/relationships/font" Target="fonts/OpenSansMedium-italic.fntdata"/><Relationship Id="rId63" Type="http://schemas.openxmlformats.org/officeDocument/2006/relationships/font" Target="fonts/OpenSansMedium-bold.fntdata"/><Relationship Id="rId22" Type="http://schemas.openxmlformats.org/officeDocument/2006/relationships/slide" Target="slides/slide17.xml"/><Relationship Id="rId66" Type="http://schemas.openxmlformats.org/officeDocument/2006/relationships/font" Target="fonts/OpenSans-regular.fntdata"/><Relationship Id="rId21" Type="http://schemas.openxmlformats.org/officeDocument/2006/relationships/slide" Target="slides/slide16.xml"/><Relationship Id="rId65" Type="http://schemas.openxmlformats.org/officeDocument/2006/relationships/font" Target="fonts/OpenSansMedium-boldItalic.fntdata"/><Relationship Id="rId24" Type="http://schemas.openxmlformats.org/officeDocument/2006/relationships/slide" Target="slides/slide19.xml"/><Relationship Id="rId68" Type="http://schemas.openxmlformats.org/officeDocument/2006/relationships/font" Target="fonts/OpenSans-italic.fntdata"/><Relationship Id="rId23" Type="http://schemas.openxmlformats.org/officeDocument/2006/relationships/slide" Target="slides/slide18.xml"/><Relationship Id="rId67" Type="http://schemas.openxmlformats.org/officeDocument/2006/relationships/font" Target="fonts/OpenSans-bold.fntdata"/><Relationship Id="rId60" Type="http://schemas.openxmlformats.org/officeDocument/2006/relationships/font" Target="fonts/OpenSansExtraBold-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OpenSans-bold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Poppins-bold.fntdata"/><Relationship Id="rId12" Type="http://schemas.openxmlformats.org/officeDocument/2006/relationships/slide" Target="slides/slide7.xml"/><Relationship Id="rId56" Type="http://schemas.openxmlformats.org/officeDocument/2006/relationships/font" Target="fonts/Poppins-regular.fntdata"/><Relationship Id="rId15" Type="http://schemas.openxmlformats.org/officeDocument/2006/relationships/slide" Target="slides/slide10.xml"/><Relationship Id="rId59" Type="http://schemas.openxmlformats.org/officeDocument/2006/relationships/font" Target="fonts/Poppins-boldItalic.fntdata"/><Relationship Id="rId14" Type="http://schemas.openxmlformats.org/officeDocument/2006/relationships/slide" Target="slides/slide9.xml"/><Relationship Id="rId58" Type="http://schemas.openxmlformats.org/officeDocument/2006/relationships/font" Target="fonts/Poppi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4655" y="685800"/>
            <a:ext cx="6089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6: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32274821c0_0_25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132274821c0_0_2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2274821c0_0_26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132274821c0_0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2274821c0_0_27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132274821c0_0_2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132274821c0_0_28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132274821c0_0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2274821c0_0_29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132274821c0_0_2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32274821c0_0_30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g132274821c0_0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2274821c0_0_31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132274821c0_0_3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2274821c0_0_32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32274821c0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32274821c0_0_33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g132274821c0_0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132274821c0_0_34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132274821c0_0_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2274821c0_0_35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132274821c0_0_3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32274821c0_0_36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32274821c0_0_3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32274821c0_0_37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32274821c0_0_3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32274821c0_0_38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g132274821c0_0_3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32274821c0_0_39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32274821c0_0_3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7: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32274821c0_0_40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132274821c0_0_4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9: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2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3: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2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2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4: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5" name="Google Shape;425;p2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6: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7: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9: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0: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1: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5" name="Google Shape;49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32: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3: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3" name="Google Shape;51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4: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1" name="Google Shape;521;p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5:notes"/>
          <p:cNvSpPr/>
          <p:nvPr>
            <p:ph idx="2" type="sldImg"/>
          </p:nvPr>
        </p:nvSpPr>
        <p:spPr>
          <a:xfrm>
            <a:off x="384654"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7" name="Google Shape;52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p:nvPr>
            <p:ph idx="2" type="sldImg"/>
          </p:nvPr>
        </p:nvSpPr>
        <p:spPr>
          <a:xfrm>
            <a:off x="688819" y="1143000"/>
            <a:ext cx="5480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 name="Google Shape;108;p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9:notes"/>
          <p:cNvSpPr/>
          <p:nvPr>
            <p:ph idx="2" type="sldImg"/>
          </p:nvPr>
        </p:nvSpPr>
        <p:spPr>
          <a:xfrm>
            <a:off x="384655" y="685800"/>
            <a:ext cx="6089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11" name="Google Shape;11;p2"/>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12" name="Google Shape;12;p2"/>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11"/>
          <p:cNvSpPr/>
          <p:nvPr/>
        </p:nvSpPr>
        <p:spPr>
          <a:xfrm>
            <a:off x="6715800" y="-184"/>
            <a:ext cx="6715800" cy="7563600"/>
          </a:xfrm>
          <a:prstGeom prst="rect">
            <a:avLst/>
          </a:prstGeom>
          <a:solidFill>
            <a:schemeClr val="lt2"/>
          </a:solidFill>
          <a:ln>
            <a:noFill/>
          </a:ln>
        </p:spPr>
        <p:txBody>
          <a:bodyPr anchorCtr="0" anchor="ctr" bIns="134350" lIns="134350" spcFirstLastPara="1" rIns="134350" wrap="square" tIns="134350">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1" name="Google Shape;41;p11"/>
          <p:cNvSpPr txBox="1"/>
          <p:nvPr>
            <p:ph type="title"/>
          </p:nvPr>
        </p:nvSpPr>
        <p:spPr>
          <a:xfrm>
            <a:off x="389992" y="1813404"/>
            <a:ext cx="5942100" cy="21798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6200"/>
              <a:buNone/>
              <a:defRPr sz="6200"/>
            </a:lvl1pPr>
            <a:lvl2pPr lvl="1" algn="ctr">
              <a:lnSpc>
                <a:spcPct val="100000"/>
              </a:lnSpc>
              <a:spcBef>
                <a:spcPts val="0"/>
              </a:spcBef>
              <a:spcAft>
                <a:spcPts val="0"/>
              </a:spcAft>
              <a:buSzPts val="6200"/>
              <a:buNone/>
              <a:defRPr sz="6200"/>
            </a:lvl2pPr>
            <a:lvl3pPr lvl="2" algn="ctr">
              <a:lnSpc>
                <a:spcPct val="100000"/>
              </a:lnSpc>
              <a:spcBef>
                <a:spcPts val="0"/>
              </a:spcBef>
              <a:spcAft>
                <a:spcPts val="0"/>
              </a:spcAft>
              <a:buSzPts val="6200"/>
              <a:buNone/>
              <a:defRPr sz="6200"/>
            </a:lvl3pPr>
            <a:lvl4pPr lvl="3" algn="ctr">
              <a:lnSpc>
                <a:spcPct val="100000"/>
              </a:lnSpc>
              <a:spcBef>
                <a:spcPts val="0"/>
              </a:spcBef>
              <a:spcAft>
                <a:spcPts val="0"/>
              </a:spcAft>
              <a:buSzPts val="6200"/>
              <a:buNone/>
              <a:defRPr sz="6200"/>
            </a:lvl4pPr>
            <a:lvl5pPr lvl="4" algn="ctr">
              <a:lnSpc>
                <a:spcPct val="100000"/>
              </a:lnSpc>
              <a:spcBef>
                <a:spcPts val="0"/>
              </a:spcBef>
              <a:spcAft>
                <a:spcPts val="0"/>
              </a:spcAft>
              <a:buSzPts val="6200"/>
              <a:buNone/>
              <a:defRPr sz="6200"/>
            </a:lvl5pPr>
            <a:lvl6pPr lvl="5" algn="ctr">
              <a:lnSpc>
                <a:spcPct val="100000"/>
              </a:lnSpc>
              <a:spcBef>
                <a:spcPts val="0"/>
              </a:spcBef>
              <a:spcAft>
                <a:spcPts val="0"/>
              </a:spcAft>
              <a:buSzPts val="6200"/>
              <a:buNone/>
              <a:defRPr sz="6200"/>
            </a:lvl6pPr>
            <a:lvl7pPr lvl="6" algn="ctr">
              <a:lnSpc>
                <a:spcPct val="100000"/>
              </a:lnSpc>
              <a:spcBef>
                <a:spcPts val="0"/>
              </a:spcBef>
              <a:spcAft>
                <a:spcPts val="0"/>
              </a:spcAft>
              <a:buSzPts val="6200"/>
              <a:buNone/>
              <a:defRPr sz="6200"/>
            </a:lvl7pPr>
            <a:lvl8pPr lvl="7" algn="ctr">
              <a:lnSpc>
                <a:spcPct val="100000"/>
              </a:lnSpc>
              <a:spcBef>
                <a:spcPts val="0"/>
              </a:spcBef>
              <a:spcAft>
                <a:spcPts val="0"/>
              </a:spcAft>
              <a:buSzPts val="6200"/>
              <a:buNone/>
              <a:defRPr sz="6200"/>
            </a:lvl8pPr>
            <a:lvl9pPr lvl="8" algn="ctr">
              <a:lnSpc>
                <a:spcPct val="100000"/>
              </a:lnSpc>
              <a:spcBef>
                <a:spcPts val="0"/>
              </a:spcBef>
              <a:spcAft>
                <a:spcPts val="0"/>
              </a:spcAft>
              <a:buSzPts val="6200"/>
              <a:buNone/>
              <a:defRPr sz="6200"/>
            </a:lvl9pPr>
          </a:lstStyle>
          <a:p/>
        </p:txBody>
      </p:sp>
      <p:sp>
        <p:nvSpPr>
          <p:cNvPr id="42" name="Google Shape;42;p11"/>
          <p:cNvSpPr txBox="1"/>
          <p:nvPr>
            <p:ph idx="1" type="subTitle"/>
          </p:nvPr>
        </p:nvSpPr>
        <p:spPr>
          <a:xfrm>
            <a:off x="389992" y="4121967"/>
            <a:ext cx="5942100" cy="18162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3100"/>
              <a:buNone/>
              <a:defRPr sz="3100"/>
            </a:lvl1pPr>
            <a:lvl2pPr lvl="1" algn="ctr">
              <a:lnSpc>
                <a:spcPct val="100000"/>
              </a:lnSpc>
              <a:spcBef>
                <a:spcPts val="0"/>
              </a:spcBef>
              <a:spcAft>
                <a:spcPts val="0"/>
              </a:spcAft>
              <a:buSzPts val="3100"/>
              <a:buNone/>
              <a:defRPr sz="3100"/>
            </a:lvl2pPr>
            <a:lvl3pPr lvl="2" algn="ctr">
              <a:lnSpc>
                <a:spcPct val="100000"/>
              </a:lnSpc>
              <a:spcBef>
                <a:spcPts val="0"/>
              </a:spcBef>
              <a:spcAft>
                <a:spcPts val="0"/>
              </a:spcAft>
              <a:buSzPts val="3100"/>
              <a:buNone/>
              <a:defRPr sz="3100"/>
            </a:lvl3pPr>
            <a:lvl4pPr lvl="3" algn="ctr">
              <a:lnSpc>
                <a:spcPct val="100000"/>
              </a:lnSpc>
              <a:spcBef>
                <a:spcPts val="0"/>
              </a:spcBef>
              <a:spcAft>
                <a:spcPts val="0"/>
              </a:spcAft>
              <a:buSzPts val="3100"/>
              <a:buNone/>
              <a:defRPr sz="3100"/>
            </a:lvl4pPr>
            <a:lvl5pPr lvl="4" algn="ctr">
              <a:lnSpc>
                <a:spcPct val="100000"/>
              </a:lnSpc>
              <a:spcBef>
                <a:spcPts val="0"/>
              </a:spcBef>
              <a:spcAft>
                <a:spcPts val="0"/>
              </a:spcAft>
              <a:buSzPts val="3100"/>
              <a:buNone/>
              <a:defRPr sz="3100"/>
            </a:lvl5pPr>
            <a:lvl6pPr lvl="5" algn="ctr">
              <a:lnSpc>
                <a:spcPct val="100000"/>
              </a:lnSpc>
              <a:spcBef>
                <a:spcPts val="0"/>
              </a:spcBef>
              <a:spcAft>
                <a:spcPts val="0"/>
              </a:spcAft>
              <a:buSzPts val="3100"/>
              <a:buNone/>
              <a:defRPr sz="3100"/>
            </a:lvl6pPr>
            <a:lvl7pPr lvl="6" algn="ctr">
              <a:lnSpc>
                <a:spcPct val="100000"/>
              </a:lnSpc>
              <a:spcBef>
                <a:spcPts val="0"/>
              </a:spcBef>
              <a:spcAft>
                <a:spcPts val="0"/>
              </a:spcAft>
              <a:buSzPts val="3100"/>
              <a:buNone/>
              <a:defRPr sz="3100"/>
            </a:lvl7pPr>
            <a:lvl8pPr lvl="7" algn="ctr">
              <a:lnSpc>
                <a:spcPct val="100000"/>
              </a:lnSpc>
              <a:spcBef>
                <a:spcPts val="0"/>
              </a:spcBef>
              <a:spcAft>
                <a:spcPts val="0"/>
              </a:spcAft>
              <a:buSzPts val="3100"/>
              <a:buNone/>
              <a:defRPr sz="3100"/>
            </a:lvl8pPr>
            <a:lvl9pPr lvl="8" algn="ctr">
              <a:lnSpc>
                <a:spcPct val="100000"/>
              </a:lnSpc>
              <a:spcBef>
                <a:spcPts val="0"/>
              </a:spcBef>
              <a:spcAft>
                <a:spcPts val="0"/>
              </a:spcAft>
              <a:buSzPts val="3100"/>
              <a:buNone/>
              <a:defRPr sz="3100"/>
            </a:lvl9pPr>
          </a:lstStyle>
          <a:p/>
        </p:txBody>
      </p:sp>
      <p:sp>
        <p:nvSpPr>
          <p:cNvPr id="43" name="Google Shape;43;p11"/>
          <p:cNvSpPr txBox="1"/>
          <p:nvPr>
            <p:ph idx="2" type="body"/>
          </p:nvPr>
        </p:nvSpPr>
        <p:spPr>
          <a:xfrm>
            <a:off x="7255620" y="1064764"/>
            <a:ext cx="5636100" cy="5433600"/>
          </a:xfrm>
          <a:prstGeom prst="rect">
            <a:avLst/>
          </a:prstGeom>
          <a:noFill/>
          <a:ln>
            <a:noFill/>
          </a:ln>
        </p:spPr>
        <p:txBody>
          <a:bodyPr anchorCtr="0" anchor="ctr" bIns="134350" lIns="134350" spcFirstLastPara="1" rIns="134350" wrap="square" tIns="134350">
            <a:noAutofit/>
          </a:bodyPr>
          <a:lstStyle>
            <a:lvl1pPr indent="-393700" lvl="0" marL="457200" algn="l">
              <a:lnSpc>
                <a:spcPct val="115000"/>
              </a:lnSpc>
              <a:spcBef>
                <a:spcPts val="0"/>
              </a:spcBef>
              <a:spcAft>
                <a:spcPts val="0"/>
              </a:spcAft>
              <a:buSzPts val="2600"/>
              <a:buChar char="●"/>
              <a:defRPr/>
            </a:lvl1pPr>
            <a:lvl2pPr indent="-361950" lvl="1" marL="914400" algn="l">
              <a:lnSpc>
                <a:spcPct val="115000"/>
              </a:lnSpc>
              <a:spcBef>
                <a:spcPts val="2400"/>
              </a:spcBef>
              <a:spcAft>
                <a:spcPts val="0"/>
              </a:spcAft>
              <a:buSzPts val="2100"/>
              <a:buChar char="○"/>
              <a:defRPr/>
            </a:lvl2pPr>
            <a:lvl3pPr indent="-361950" lvl="2" marL="1371600" algn="l">
              <a:lnSpc>
                <a:spcPct val="115000"/>
              </a:lnSpc>
              <a:spcBef>
                <a:spcPts val="2400"/>
              </a:spcBef>
              <a:spcAft>
                <a:spcPts val="0"/>
              </a:spcAft>
              <a:buSzPts val="2100"/>
              <a:buChar char="■"/>
              <a:defRPr/>
            </a:lvl3pPr>
            <a:lvl4pPr indent="-361950" lvl="3" marL="1828800" algn="l">
              <a:lnSpc>
                <a:spcPct val="115000"/>
              </a:lnSpc>
              <a:spcBef>
                <a:spcPts val="2400"/>
              </a:spcBef>
              <a:spcAft>
                <a:spcPts val="0"/>
              </a:spcAft>
              <a:buSzPts val="2100"/>
              <a:buChar char="●"/>
              <a:defRPr/>
            </a:lvl4pPr>
            <a:lvl5pPr indent="-361950" lvl="4" marL="2286000" algn="l">
              <a:lnSpc>
                <a:spcPct val="115000"/>
              </a:lnSpc>
              <a:spcBef>
                <a:spcPts val="2400"/>
              </a:spcBef>
              <a:spcAft>
                <a:spcPts val="0"/>
              </a:spcAft>
              <a:buSzPts val="2100"/>
              <a:buChar char="○"/>
              <a:defRPr/>
            </a:lvl5pPr>
            <a:lvl6pPr indent="-361950" lvl="5" marL="2743200" algn="l">
              <a:lnSpc>
                <a:spcPct val="115000"/>
              </a:lnSpc>
              <a:spcBef>
                <a:spcPts val="2400"/>
              </a:spcBef>
              <a:spcAft>
                <a:spcPts val="0"/>
              </a:spcAft>
              <a:buSzPts val="2100"/>
              <a:buChar char="■"/>
              <a:defRPr/>
            </a:lvl6pPr>
            <a:lvl7pPr indent="-361950" lvl="6" marL="3200400" algn="l">
              <a:lnSpc>
                <a:spcPct val="115000"/>
              </a:lnSpc>
              <a:spcBef>
                <a:spcPts val="2400"/>
              </a:spcBef>
              <a:spcAft>
                <a:spcPts val="0"/>
              </a:spcAft>
              <a:buSzPts val="2100"/>
              <a:buChar char="●"/>
              <a:defRPr/>
            </a:lvl7pPr>
            <a:lvl8pPr indent="-361950" lvl="7" marL="3657600" algn="l">
              <a:lnSpc>
                <a:spcPct val="115000"/>
              </a:lnSpc>
              <a:spcBef>
                <a:spcPts val="2400"/>
              </a:spcBef>
              <a:spcAft>
                <a:spcPts val="0"/>
              </a:spcAft>
              <a:buSzPts val="2100"/>
              <a:buChar char="○"/>
              <a:defRPr/>
            </a:lvl8pPr>
            <a:lvl9pPr indent="-361950" lvl="8" marL="4114800" algn="l">
              <a:lnSpc>
                <a:spcPct val="115000"/>
              </a:lnSpc>
              <a:spcBef>
                <a:spcPts val="2400"/>
              </a:spcBef>
              <a:spcAft>
                <a:spcPts val="2400"/>
              </a:spcAft>
              <a:buSzPts val="2100"/>
              <a:buChar char="■"/>
              <a:defRPr/>
            </a:lvl9pPr>
          </a:lstStyle>
          <a:p/>
        </p:txBody>
      </p:sp>
      <p:sp>
        <p:nvSpPr>
          <p:cNvPr id="44" name="Google Shape;44;p1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2"/>
          <p:cNvSpPr txBox="1"/>
          <p:nvPr>
            <p:ph idx="1" type="body"/>
          </p:nvPr>
        </p:nvSpPr>
        <p:spPr>
          <a:xfrm>
            <a:off x="457855" y="6221129"/>
            <a:ext cx="8811600" cy="889800"/>
          </a:xfrm>
          <a:prstGeom prst="rect">
            <a:avLst/>
          </a:prstGeom>
          <a:noFill/>
          <a:ln>
            <a:noFill/>
          </a:ln>
        </p:spPr>
        <p:txBody>
          <a:bodyPr anchorCtr="0" anchor="ctr" bIns="134350" lIns="134350" spcFirstLastPara="1" rIns="134350" wrap="square" tIns="134350">
            <a:noAutofit/>
          </a:bodyPr>
          <a:lstStyle>
            <a:lvl1pPr indent="-228600" lvl="0" marL="457200" algn="l">
              <a:lnSpc>
                <a:spcPct val="100000"/>
              </a:lnSpc>
              <a:spcBef>
                <a:spcPts val="0"/>
              </a:spcBef>
              <a:spcAft>
                <a:spcPts val="0"/>
              </a:spcAft>
              <a:buSzPts val="2600"/>
              <a:buNone/>
              <a:defRPr/>
            </a:lvl1pPr>
          </a:lstStyle>
          <a:p/>
        </p:txBody>
      </p:sp>
      <p:sp>
        <p:nvSpPr>
          <p:cNvPr id="47" name="Google Shape;47;p12"/>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3"/>
          <p:cNvSpPr txBox="1"/>
          <p:nvPr>
            <p:ph hasCustomPrompt="1" type="title"/>
          </p:nvPr>
        </p:nvSpPr>
        <p:spPr>
          <a:xfrm>
            <a:off x="457855" y="1626575"/>
            <a:ext cx="12516000" cy="28875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17600"/>
              <a:buNone/>
              <a:defRPr sz="17600"/>
            </a:lvl1pPr>
            <a:lvl2pPr lvl="1" algn="ctr">
              <a:lnSpc>
                <a:spcPct val="100000"/>
              </a:lnSpc>
              <a:spcBef>
                <a:spcPts val="0"/>
              </a:spcBef>
              <a:spcAft>
                <a:spcPts val="0"/>
              </a:spcAft>
              <a:buSzPts val="17600"/>
              <a:buNone/>
              <a:defRPr sz="17600"/>
            </a:lvl2pPr>
            <a:lvl3pPr lvl="2" algn="ctr">
              <a:lnSpc>
                <a:spcPct val="100000"/>
              </a:lnSpc>
              <a:spcBef>
                <a:spcPts val="0"/>
              </a:spcBef>
              <a:spcAft>
                <a:spcPts val="0"/>
              </a:spcAft>
              <a:buSzPts val="17600"/>
              <a:buNone/>
              <a:defRPr sz="17600"/>
            </a:lvl3pPr>
            <a:lvl4pPr lvl="3" algn="ctr">
              <a:lnSpc>
                <a:spcPct val="100000"/>
              </a:lnSpc>
              <a:spcBef>
                <a:spcPts val="0"/>
              </a:spcBef>
              <a:spcAft>
                <a:spcPts val="0"/>
              </a:spcAft>
              <a:buSzPts val="17600"/>
              <a:buNone/>
              <a:defRPr sz="17600"/>
            </a:lvl4pPr>
            <a:lvl5pPr lvl="4" algn="ctr">
              <a:lnSpc>
                <a:spcPct val="100000"/>
              </a:lnSpc>
              <a:spcBef>
                <a:spcPts val="0"/>
              </a:spcBef>
              <a:spcAft>
                <a:spcPts val="0"/>
              </a:spcAft>
              <a:buSzPts val="17600"/>
              <a:buNone/>
              <a:defRPr sz="17600"/>
            </a:lvl5pPr>
            <a:lvl6pPr lvl="5" algn="ctr">
              <a:lnSpc>
                <a:spcPct val="100000"/>
              </a:lnSpc>
              <a:spcBef>
                <a:spcPts val="0"/>
              </a:spcBef>
              <a:spcAft>
                <a:spcPts val="0"/>
              </a:spcAft>
              <a:buSzPts val="17600"/>
              <a:buNone/>
              <a:defRPr sz="17600"/>
            </a:lvl6pPr>
            <a:lvl7pPr lvl="6" algn="ctr">
              <a:lnSpc>
                <a:spcPct val="100000"/>
              </a:lnSpc>
              <a:spcBef>
                <a:spcPts val="0"/>
              </a:spcBef>
              <a:spcAft>
                <a:spcPts val="0"/>
              </a:spcAft>
              <a:buSzPts val="17600"/>
              <a:buNone/>
              <a:defRPr sz="17600"/>
            </a:lvl7pPr>
            <a:lvl8pPr lvl="7" algn="ctr">
              <a:lnSpc>
                <a:spcPct val="100000"/>
              </a:lnSpc>
              <a:spcBef>
                <a:spcPts val="0"/>
              </a:spcBef>
              <a:spcAft>
                <a:spcPts val="0"/>
              </a:spcAft>
              <a:buSzPts val="17600"/>
              <a:buNone/>
              <a:defRPr sz="17600"/>
            </a:lvl8pPr>
            <a:lvl9pPr lvl="8" algn="ctr">
              <a:lnSpc>
                <a:spcPct val="100000"/>
              </a:lnSpc>
              <a:spcBef>
                <a:spcPts val="0"/>
              </a:spcBef>
              <a:spcAft>
                <a:spcPts val="0"/>
              </a:spcAft>
              <a:buSzPts val="17600"/>
              <a:buNone/>
              <a:defRPr sz="17600"/>
            </a:lvl9pPr>
          </a:lstStyle>
          <a:p>
            <a:r>
              <a:t>xx%</a:t>
            </a:r>
          </a:p>
        </p:txBody>
      </p:sp>
      <p:sp>
        <p:nvSpPr>
          <p:cNvPr id="50" name="Google Shape;50;p13"/>
          <p:cNvSpPr txBox="1"/>
          <p:nvPr>
            <p:ph idx="1" type="body"/>
          </p:nvPr>
        </p:nvSpPr>
        <p:spPr>
          <a:xfrm>
            <a:off x="457855" y="4635398"/>
            <a:ext cx="12516000" cy="1912800"/>
          </a:xfrm>
          <a:prstGeom prst="rect">
            <a:avLst/>
          </a:prstGeom>
          <a:noFill/>
          <a:ln>
            <a:noFill/>
          </a:ln>
        </p:spPr>
        <p:txBody>
          <a:bodyPr anchorCtr="0" anchor="t" bIns="134350" lIns="134350" spcFirstLastPara="1" rIns="134350" wrap="square" tIns="134350">
            <a:noAutofit/>
          </a:bodyPr>
          <a:lstStyle>
            <a:lvl1pPr indent="-393700" lvl="0" marL="457200" algn="ctr">
              <a:lnSpc>
                <a:spcPct val="115000"/>
              </a:lnSpc>
              <a:spcBef>
                <a:spcPts val="0"/>
              </a:spcBef>
              <a:spcAft>
                <a:spcPts val="0"/>
              </a:spcAft>
              <a:buSzPts val="2600"/>
              <a:buChar char="●"/>
              <a:defRPr/>
            </a:lvl1pPr>
            <a:lvl2pPr indent="-361950" lvl="1" marL="914400" algn="ctr">
              <a:lnSpc>
                <a:spcPct val="115000"/>
              </a:lnSpc>
              <a:spcBef>
                <a:spcPts val="2400"/>
              </a:spcBef>
              <a:spcAft>
                <a:spcPts val="0"/>
              </a:spcAft>
              <a:buSzPts val="2100"/>
              <a:buChar char="○"/>
              <a:defRPr/>
            </a:lvl2pPr>
            <a:lvl3pPr indent="-361950" lvl="2" marL="1371600" algn="ctr">
              <a:lnSpc>
                <a:spcPct val="115000"/>
              </a:lnSpc>
              <a:spcBef>
                <a:spcPts val="2400"/>
              </a:spcBef>
              <a:spcAft>
                <a:spcPts val="0"/>
              </a:spcAft>
              <a:buSzPts val="2100"/>
              <a:buChar char="■"/>
              <a:defRPr/>
            </a:lvl3pPr>
            <a:lvl4pPr indent="-361950" lvl="3" marL="1828800" algn="ctr">
              <a:lnSpc>
                <a:spcPct val="115000"/>
              </a:lnSpc>
              <a:spcBef>
                <a:spcPts val="2400"/>
              </a:spcBef>
              <a:spcAft>
                <a:spcPts val="0"/>
              </a:spcAft>
              <a:buSzPts val="2100"/>
              <a:buChar char="●"/>
              <a:defRPr/>
            </a:lvl4pPr>
            <a:lvl5pPr indent="-361950" lvl="4" marL="2286000" algn="ctr">
              <a:lnSpc>
                <a:spcPct val="115000"/>
              </a:lnSpc>
              <a:spcBef>
                <a:spcPts val="2400"/>
              </a:spcBef>
              <a:spcAft>
                <a:spcPts val="0"/>
              </a:spcAft>
              <a:buSzPts val="2100"/>
              <a:buChar char="○"/>
              <a:defRPr/>
            </a:lvl5pPr>
            <a:lvl6pPr indent="-361950" lvl="5" marL="2743200" algn="ctr">
              <a:lnSpc>
                <a:spcPct val="115000"/>
              </a:lnSpc>
              <a:spcBef>
                <a:spcPts val="2400"/>
              </a:spcBef>
              <a:spcAft>
                <a:spcPts val="0"/>
              </a:spcAft>
              <a:buSzPts val="2100"/>
              <a:buChar char="■"/>
              <a:defRPr/>
            </a:lvl6pPr>
            <a:lvl7pPr indent="-361950" lvl="6" marL="3200400" algn="ctr">
              <a:lnSpc>
                <a:spcPct val="115000"/>
              </a:lnSpc>
              <a:spcBef>
                <a:spcPts val="2400"/>
              </a:spcBef>
              <a:spcAft>
                <a:spcPts val="0"/>
              </a:spcAft>
              <a:buSzPts val="2100"/>
              <a:buChar char="●"/>
              <a:defRPr/>
            </a:lvl7pPr>
            <a:lvl8pPr indent="-361950" lvl="7" marL="3657600" algn="ctr">
              <a:lnSpc>
                <a:spcPct val="115000"/>
              </a:lnSpc>
              <a:spcBef>
                <a:spcPts val="2400"/>
              </a:spcBef>
              <a:spcAft>
                <a:spcPts val="0"/>
              </a:spcAft>
              <a:buSzPts val="2100"/>
              <a:buChar char="○"/>
              <a:defRPr/>
            </a:lvl8pPr>
            <a:lvl9pPr indent="-361950" lvl="8" marL="4114800" algn="ctr">
              <a:lnSpc>
                <a:spcPct val="115000"/>
              </a:lnSpc>
              <a:spcBef>
                <a:spcPts val="2400"/>
              </a:spcBef>
              <a:spcAft>
                <a:spcPts val="2400"/>
              </a:spcAft>
              <a:buSzPts val="2100"/>
              <a:buChar char="■"/>
              <a:defRPr/>
            </a:lvl9pPr>
          </a:lstStyle>
          <a:p/>
        </p:txBody>
      </p:sp>
      <p:sp>
        <p:nvSpPr>
          <p:cNvPr id="51" name="Google Shape;51;p13"/>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4"/>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1" showMasterSp="0">
  <p:cSld name="10_Custom Layout_1">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showMasterSp="0">
  <p:cSld name="10_Custom Layout">
    <p:spTree>
      <p:nvGrpSpPr>
        <p:cNvPr id="15" name="Shape 15"/>
        <p:cNvGrpSpPr/>
        <p:nvPr/>
      </p:nvGrpSpPr>
      <p:grpSpPr>
        <a:xfrm>
          <a:off x="0" y="0"/>
          <a:ext cx="0" cy="0"/>
          <a:chOff x="0" y="0"/>
          <a:chExt cx="0" cy="0"/>
        </a:xfrm>
      </p:grpSpPr>
      <p:sp>
        <p:nvSpPr>
          <p:cNvPr id="16" name="Google Shape;16;p4"/>
          <p:cNvSpPr/>
          <p:nvPr>
            <p:ph idx="2" type="pic"/>
          </p:nvPr>
        </p:nvSpPr>
        <p:spPr>
          <a:xfrm>
            <a:off x="0" y="0"/>
            <a:ext cx="7972500" cy="7563600"/>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5"/>
          <p:cNvSpPr txBox="1"/>
          <p:nvPr>
            <p:ph type="ctrTitle"/>
          </p:nvPr>
        </p:nvSpPr>
        <p:spPr>
          <a:xfrm>
            <a:off x="457867" y="1094910"/>
            <a:ext cx="12516000" cy="3018300"/>
          </a:xfrm>
          <a:prstGeom prst="rect">
            <a:avLst/>
          </a:prstGeom>
          <a:noFill/>
          <a:ln>
            <a:noFill/>
          </a:ln>
        </p:spPr>
        <p:txBody>
          <a:bodyPr anchorCtr="0" anchor="b" bIns="134350" lIns="134350" spcFirstLastPara="1" rIns="134350" wrap="square" tIns="134350">
            <a:noAutofit/>
          </a:bodyPr>
          <a:lstStyle>
            <a:lvl1pPr lvl="0" algn="ctr">
              <a:lnSpc>
                <a:spcPct val="100000"/>
              </a:lnSpc>
              <a:spcBef>
                <a:spcPts val="0"/>
              </a:spcBef>
              <a:spcAft>
                <a:spcPts val="0"/>
              </a:spcAft>
              <a:buSzPts val="7600"/>
              <a:buNone/>
              <a:defRPr sz="7600"/>
            </a:lvl1pPr>
            <a:lvl2pPr lvl="1" algn="ctr">
              <a:lnSpc>
                <a:spcPct val="100000"/>
              </a:lnSpc>
              <a:spcBef>
                <a:spcPts val="0"/>
              </a:spcBef>
              <a:spcAft>
                <a:spcPts val="0"/>
              </a:spcAft>
              <a:buSzPts val="7600"/>
              <a:buNone/>
              <a:defRPr sz="7600"/>
            </a:lvl2pPr>
            <a:lvl3pPr lvl="2" algn="ctr">
              <a:lnSpc>
                <a:spcPct val="100000"/>
              </a:lnSpc>
              <a:spcBef>
                <a:spcPts val="0"/>
              </a:spcBef>
              <a:spcAft>
                <a:spcPts val="0"/>
              </a:spcAft>
              <a:buSzPts val="7600"/>
              <a:buNone/>
              <a:defRPr sz="7600"/>
            </a:lvl3pPr>
            <a:lvl4pPr lvl="3" algn="ctr">
              <a:lnSpc>
                <a:spcPct val="100000"/>
              </a:lnSpc>
              <a:spcBef>
                <a:spcPts val="0"/>
              </a:spcBef>
              <a:spcAft>
                <a:spcPts val="0"/>
              </a:spcAft>
              <a:buSzPts val="7600"/>
              <a:buNone/>
              <a:defRPr sz="7600"/>
            </a:lvl4pPr>
            <a:lvl5pPr lvl="4" algn="ctr">
              <a:lnSpc>
                <a:spcPct val="100000"/>
              </a:lnSpc>
              <a:spcBef>
                <a:spcPts val="0"/>
              </a:spcBef>
              <a:spcAft>
                <a:spcPts val="0"/>
              </a:spcAft>
              <a:buSzPts val="7600"/>
              <a:buNone/>
              <a:defRPr sz="7600"/>
            </a:lvl5pPr>
            <a:lvl6pPr lvl="5" algn="ctr">
              <a:lnSpc>
                <a:spcPct val="100000"/>
              </a:lnSpc>
              <a:spcBef>
                <a:spcPts val="0"/>
              </a:spcBef>
              <a:spcAft>
                <a:spcPts val="0"/>
              </a:spcAft>
              <a:buSzPts val="7600"/>
              <a:buNone/>
              <a:defRPr sz="7600"/>
            </a:lvl6pPr>
            <a:lvl7pPr lvl="6" algn="ctr">
              <a:lnSpc>
                <a:spcPct val="100000"/>
              </a:lnSpc>
              <a:spcBef>
                <a:spcPts val="0"/>
              </a:spcBef>
              <a:spcAft>
                <a:spcPts val="0"/>
              </a:spcAft>
              <a:buSzPts val="7600"/>
              <a:buNone/>
              <a:defRPr sz="7600"/>
            </a:lvl7pPr>
            <a:lvl8pPr lvl="7" algn="ctr">
              <a:lnSpc>
                <a:spcPct val="100000"/>
              </a:lnSpc>
              <a:spcBef>
                <a:spcPts val="0"/>
              </a:spcBef>
              <a:spcAft>
                <a:spcPts val="0"/>
              </a:spcAft>
              <a:buSzPts val="7600"/>
              <a:buNone/>
              <a:defRPr sz="7600"/>
            </a:lvl8pPr>
            <a:lvl9pPr lvl="8" algn="ctr">
              <a:lnSpc>
                <a:spcPct val="100000"/>
              </a:lnSpc>
              <a:spcBef>
                <a:spcPts val="0"/>
              </a:spcBef>
              <a:spcAft>
                <a:spcPts val="0"/>
              </a:spcAft>
              <a:buSzPts val="7600"/>
              <a:buNone/>
              <a:defRPr sz="7600"/>
            </a:lvl9pPr>
          </a:lstStyle>
          <a:p/>
        </p:txBody>
      </p:sp>
      <p:sp>
        <p:nvSpPr>
          <p:cNvPr id="19" name="Google Shape;19;p5"/>
          <p:cNvSpPr txBox="1"/>
          <p:nvPr>
            <p:ph idx="1" type="subTitle"/>
          </p:nvPr>
        </p:nvSpPr>
        <p:spPr>
          <a:xfrm>
            <a:off x="457855" y="4167627"/>
            <a:ext cx="12516000" cy="1165500"/>
          </a:xfrm>
          <a:prstGeom prst="rect">
            <a:avLst/>
          </a:prstGeom>
          <a:noFill/>
          <a:ln>
            <a:noFill/>
          </a:ln>
        </p:spPr>
        <p:txBody>
          <a:bodyPr anchorCtr="0" anchor="t" bIns="134350" lIns="134350" spcFirstLastPara="1" rIns="134350" wrap="square" tIns="134350">
            <a:noAutofit/>
          </a:bodyPr>
          <a:lstStyle>
            <a:lvl1pPr lvl="0" algn="ctr">
              <a:lnSpc>
                <a:spcPct val="100000"/>
              </a:lnSpc>
              <a:spcBef>
                <a:spcPts val="0"/>
              </a:spcBef>
              <a:spcAft>
                <a:spcPts val="0"/>
              </a:spcAft>
              <a:buSzPts val="4100"/>
              <a:buNone/>
              <a:defRPr sz="4100"/>
            </a:lvl1pPr>
            <a:lvl2pPr lvl="1" algn="ctr">
              <a:lnSpc>
                <a:spcPct val="100000"/>
              </a:lnSpc>
              <a:spcBef>
                <a:spcPts val="0"/>
              </a:spcBef>
              <a:spcAft>
                <a:spcPts val="0"/>
              </a:spcAft>
              <a:buSzPts val="4100"/>
              <a:buNone/>
              <a:defRPr sz="4100"/>
            </a:lvl2pPr>
            <a:lvl3pPr lvl="2" algn="ctr">
              <a:lnSpc>
                <a:spcPct val="100000"/>
              </a:lnSpc>
              <a:spcBef>
                <a:spcPts val="0"/>
              </a:spcBef>
              <a:spcAft>
                <a:spcPts val="0"/>
              </a:spcAft>
              <a:buSzPts val="4100"/>
              <a:buNone/>
              <a:defRPr sz="4100"/>
            </a:lvl3pPr>
            <a:lvl4pPr lvl="3" algn="ctr">
              <a:lnSpc>
                <a:spcPct val="100000"/>
              </a:lnSpc>
              <a:spcBef>
                <a:spcPts val="0"/>
              </a:spcBef>
              <a:spcAft>
                <a:spcPts val="0"/>
              </a:spcAft>
              <a:buSzPts val="4100"/>
              <a:buNone/>
              <a:defRPr sz="4100"/>
            </a:lvl4pPr>
            <a:lvl5pPr lvl="4" algn="ctr">
              <a:lnSpc>
                <a:spcPct val="100000"/>
              </a:lnSpc>
              <a:spcBef>
                <a:spcPts val="0"/>
              </a:spcBef>
              <a:spcAft>
                <a:spcPts val="0"/>
              </a:spcAft>
              <a:buSzPts val="4100"/>
              <a:buNone/>
              <a:defRPr sz="4100"/>
            </a:lvl5pPr>
            <a:lvl6pPr lvl="5" algn="ctr">
              <a:lnSpc>
                <a:spcPct val="100000"/>
              </a:lnSpc>
              <a:spcBef>
                <a:spcPts val="0"/>
              </a:spcBef>
              <a:spcAft>
                <a:spcPts val="0"/>
              </a:spcAft>
              <a:buSzPts val="4100"/>
              <a:buNone/>
              <a:defRPr sz="4100"/>
            </a:lvl6pPr>
            <a:lvl7pPr lvl="6" algn="ctr">
              <a:lnSpc>
                <a:spcPct val="100000"/>
              </a:lnSpc>
              <a:spcBef>
                <a:spcPts val="0"/>
              </a:spcBef>
              <a:spcAft>
                <a:spcPts val="0"/>
              </a:spcAft>
              <a:buSzPts val="4100"/>
              <a:buNone/>
              <a:defRPr sz="4100"/>
            </a:lvl7pPr>
            <a:lvl8pPr lvl="7" algn="ctr">
              <a:lnSpc>
                <a:spcPct val="100000"/>
              </a:lnSpc>
              <a:spcBef>
                <a:spcPts val="0"/>
              </a:spcBef>
              <a:spcAft>
                <a:spcPts val="0"/>
              </a:spcAft>
              <a:buSzPts val="4100"/>
              <a:buNone/>
              <a:defRPr sz="4100"/>
            </a:lvl8pPr>
            <a:lvl9pPr lvl="8" algn="ctr">
              <a:lnSpc>
                <a:spcPct val="100000"/>
              </a:lnSpc>
              <a:spcBef>
                <a:spcPts val="0"/>
              </a:spcBef>
              <a:spcAft>
                <a:spcPts val="0"/>
              </a:spcAft>
              <a:buSzPts val="4100"/>
              <a:buNone/>
              <a:defRPr sz="4100"/>
            </a:lvl9pPr>
          </a:lstStyle>
          <a:p/>
        </p:txBody>
      </p:sp>
      <p:sp>
        <p:nvSpPr>
          <p:cNvPr id="20" name="Google Shape;20;p5"/>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6"/>
          <p:cNvSpPr txBox="1"/>
          <p:nvPr>
            <p:ph type="title"/>
          </p:nvPr>
        </p:nvSpPr>
        <p:spPr>
          <a:xfrm>
            <a:off x="457855" y="3162860"/>
            <a:ext cx="12516000" cy="1237800"/>
          </a:xfrm>
          <a:prstGeom prst="rect">
            <a:avLst/>
          </a:prstGeom>
          <a:noFill/>
          <a:ln>
            <a:noFill/>
          </a:ln>
        </p:spPr>
        <p:txBody>
          <a:bodyPr anchorCtr="0" anchor="ctr" bIns="134350" lIns="134350" spcFirstLastPara="1" rIns="134350" wrap="square" tIns="13435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23" name="Google Shape;23;p6"/>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7"/>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26" name="Google Shape;26;p7"/>
          <p:cNvSpPr txBox="1"/>
          <p:nvPr>
            <p:ph idx="1" type="body"/>
          </p:nvPr>
        </p:nvSpPr>
        <p:spPr>
          <a:xfrm>
            <a:off x="457855"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7" name="Google Shape;27;p7"/>
          <p:cNvSpPr txBox="1"/>
          <p:nvPr>
            <p:ph idx="2" type="body"/>
          </p:nvPr>
        </p:nvSpPr>
        <p:spPr>
          <a:xfrm>
            <a:off x="7098301" y="1694733"/>
            <a:ext cx="5875500" cy="5023800"/>
          </a:xfrm>
          <a:prstGeom prst="rect">
            <a:avLst/>
          </a:prstGeom>
          <a:noFill/>
          <a:ln>
            <a:noFill/>
          </a:ln>
        </p:spPr>
        <p:txBody>
          <a:bodyPr anchorCtr="0" anchor="t" bIns="134350" lIns="134350" spcFirstLastPara="1" rIns="134350" wrap="square" tIns="134350">
            <a:noAutofit/>
          </a:bodyPr>
          <a:lstStyle>
            <a:lvl1pPr indent="-361950" lvl="0" marL="457200" algn="l">
              <a:lnSpc>
                <a:spcPct val="115000"/>
              </a:lnSpc>
              <a:spcBef>
                <a:spcPts val="0"/>
              </a:spcBef>
              <a:spcAft>
                <a:spcPts val="0"/>
              </a:spcAft>
              <a:buSzPts val="2100"/>
              <a:buChar char="●"/>
              <a:defRPr sz="21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28" name="Google Shape;28;p7"/>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8"/>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algn="l">
              <a:lnSpc>
                <a:spcPct val="100000"/>
              </a:lnSpc>
              <a:spcBef>
                <a:spcPts val="0"/>
              </a:spcBef>
              <a:spcAft>
                <a:spcPts val="0"/>
              </a:spcAft>
              <a:buSzPts val="4100"/>
              <a:buNone/>
              <a:defRPr/>
            </a:lvl1pPr>
            <a:lvl2pPr lvl="1" algn="l">
              <a:lnSpc>
                <a:spcPct val="100000"/>
              </a:lnSpc>
              <a:spcBef>
                <a:spcPts val="0"/>
              </a:spcBef>
              <a:spcAft>
                <a:spcPts val="0"/>
              </a:spcAft>
              <a:buSzPts val="4100"/>
              <a:buNone/>
              <a:defRPr/>
            </a:lvl2pPr>
            <a:lvl3pPr lvl="2" algn="l">
              <a:lnSpc>
                <a:spcPct val="100000"/>
              </a:lnSpc>
              <a:spcBef>
                <a:spcPts val="0"/>
              </a:spcBef>
              <a:spcAft>
                <a:spcPts val="0"/>
              </a:spcAft>
              <a:buSzPts val="4100"/>
              <a:buNone/>
              <a:defRPr/>
            </a:lvl3pPr>
            <a:lvl4pPr lvl="3" algn="l">
              <a:lnSpc>
                <a:spcPct val="100000"/>
              </a:lnSpc>
              <a:spcBef>
                <a:spcPts val="0"/>
              </a:spcBef>
              <a:spcAft>
                <a:spcPts val="0"/>
              </a:spcAft>
              <a:buSzPts val="4100"/>
              <a:buNone/>
              <a:defRPr/>
            </a:lvl4pPr>
            <a:lvl5pPr lvl="4" algn="l">
              <a:lnSpc>
                <a:spcPct val="100000"/>
              </a:lnSpc>
              <a:spcBef>
                <a:spcPts val="0"/>
              </a:spcBef>
              <a:spcAft>
                <a:spcPts val="0"/>
              </a:spcAft>
              <a:buSzPts val="4100"/>
              <a:buNone/>
              <a:defRPr/>
            </a:lvl5pPr>
            <a:lvl6pPr lvl="5" algn="l">
              <a:lnSpc>
                <a:spcPct val="100000"/>
              </a:lnSpc>
              <a:spcBef>
                <a:spcPts val="0"/>
              </a:spcBef>
              <a:spcAft>
                <a:spcPts val="0"/>
              </a:spcAft>
              <a:buSzPts val="4100"/>
              <a:buNone/>
              <a:defRPr/>
            </a:lvl6pPr>
            <a:lvl7pPr lvl="6" algn="l">
              <a:lnSpc>
                <a:spcPct val="100000"/>
              </a:lnSpc>
              <a:spcBef>
                <a:spcPts val="0"/>
              </a:spcBef>
              <a:spcAft>
                <a:spcPts val="0"/>
              </a:spcAft>
              <a:buSzPts val="4100"/>
              <a:buNone/>
              <a:defRPr/>
            </a:lvl7pPr>
            <a:lvl8pPr lvl="7" algn="l">
              <a:lnSpc>
                <a:spcPct val="100000"/>
              </a:lnSpc>
              <a:spcBef>
                <a:spcPts val="0"/>
              </a:spcBef>
              <a:spcAft>
                <a:spcPts val="0"/>
              </a:spcAft>
              <a:buSzPts val="4100"/>
              <a:buNone/>
              <a:defRPr/>
            </a:lvl8pPr>
            <a:lvl9pPr lvl="8" algn="l">
              <a:lnSpc>
                <a:spcPct val="100000"/>
              </a:lnSpc>
              <a:spcBef>
                <a:spcPts val="0"/>
              </a:spcBef>
              <a:spcAft>
                <a:spcPts val="0"/>
              </a:spcAft>
              <a:buSzPts val="4100"/>
              <a:buNone/>
              <a:defRPr/>
            </a:lvl9pPr>
          </a:lstStyle>
          <a:p/>
        </p:txBody>
      </p:sp>
      <p:sp>
        <p:nvSpPr>
          <p:cNvPr id="31" name="Google Shape;31;p8"/>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9"/>
          <p:cNvSpPr txBox="1"/>
          <p:nvPr>
            <p:ph type="title"/>
          </p:nvPr>
        </p:nvSpPr>
        <p:spPr>
          <a:xfrm>
            <a:off x="457855" y="817019"/>
            <a:ext cx="4124700" cy="1111200"/>
          </a:xfrm>
          <a:prstGeom prst="rect">
            <a:avLst/>
          </a:prstGeom>
          <a:noFill/>
          <a:ln>
            <a:noFill/>
          </a:ln>
        </p:spPr>
        <p:txBody>
          <a:bodyPr anchorCtr="0" anchor="b" bIns="134350" lIns="134350" spcFirstLastPara="1" rIns="134350" wrap="square" tIns="134350">
            <a:noAutofit/>
          </a:bodyPr>
          <a:lstStyle>
            <a:lvl1pPr lvl="0" algn="l">
              <a:lnSpc>
                <a:spcPct val="100000"/>
              </a:lnSpc>
              <a:spcBef>
                <a:spcPts val="0"/>
              </a:spcBef>
              <a:spcAft>
                <a:spcPts val="0"/>
              </a:spcAft>
              <a:buSzPts val="3500"/>
              <a:buNone/>
              <a:defRPr sz="3500"/>
            </a:lvl1pPr>
            <a:lvl2pPr lvl="1" algn="l">
              <a:lnSpc>
                <a:spcPct val="100000"/>
              </a:lnSpc>
              <a:spcBef>
                <a:spcPts val="0"/>
              </a:spcBef>
              <a:spcAft>
                <a:spcPts val="0"/>
              </a:spcAft>
              <a:buSzPts val="3500"/>
              <a:buNone/>
              <a:defRPr sz="3500"/>
            </a:lvl2pPr>
            <a:lvl3pPr lvl="2" algn="l">
              <a:lnSpc>
                <a:spcPct val="100000"/>
              </a:lnSpc>
              <a:spcBef>
                <a:spcPts val="0"/>
              </a:spcBef>
              <a:spcAft>
                <a:spcPts val="0"/>
              </a:spcAft>
              <a:buSzPts val="3500"/>
              <a:buNone/>
              <a:defRPr sz="3500"/>
            </a:lvl3pPr>
            <a:lvl4pPr lvl="3" algn="l">
              <a:lnSpc>
                <a:spcPct val="100000"/>
              </a:lnSpc>
              <a:spcBef>
                <a:spcPts val="0"/>
              </a:spcBef>
              <a:spcAft>
                <a:spcPts val="0"/>
              </a:spcAft>
              <a:buSzPts val="3500"/>
              <a:buNone/>
              <a:defRPr sz="3500"/>
            </a:lvl4pPr>
            <a:lvl5pPr lvl="4" algn="l">
              <a:lnSpc>
                <a:spcPct val="100000"/>
              </a:lnSpc>
              <a:spcBef>
                <a:spcPts val="0"/>
              </a:spcBef>
              <a:spcAft>
                <a:spcPts val="0"/>
              </a:spcAft>
              <a:buSzPts val="3500"/>
              <a:buNone/>
              <a:defRPr sz="3500"/>
            </a:lvl5pPr>
            <a:lvl6pPr lvl="5" algn="l">
              <a:lnSpc>
                <a:spcPct val="100000"/>
              </a:lnSpc>
              <a:spcBef>
                <a:spcPts val="0"/>
              </a:spcBef>
              <a:spcAft>
                <a:spcPts val="0"/>
              </a:spcAft>
              <a:buSzPts val="3500"/>
              <a:buNone/>
              <a:defRPr sz="3500"/>
            </a:lvl6pPr>
            <a:lvl7pPr lvl="6" algn="l">
              <a:lnSpc>
                <a:spcPct val="100000"/>
              </a:lnSpc>
              <a:spcBef>
                <a:spcPts val="0"/>
              </a:spcBef>
              <a:spcAft>
                <a:spcPts val="0"/>
              </a:spcAft>
              <a:buSzPts val="3500"/>
              <a:buNone/>
              <a:defRPr sz="3500"/>
            </a:lvl7pPr>
            <a:lvl8pPr lvl="7" algn="l">
              <a:lnSpc>
                <a:spcPct val="100000"/>
              </a:lnSpc>
              <a:spcBef>
                <a:spcPts val="0"/>
              </a:spcBef>
              <a:spcAft>
                <a:spcPts val="0"/>
              </a:spcAft>
              <a:buSzPts val="3500"/>
              <a:buNone/>
              <a:defRPr sz="3500"/>
            </a:lvl8pPr>
            <a:lvl9pPr lvl="8" algn="l">
              <a:lnSpc>
                <a:spcPct val="100000"/>
              </a:lnSpc>
              <a:spcBef>
                <a:spcPts val="0"/>
              </a:spcBef>
              <a:spcAft>
                <a:spcPts val="0"/>
              </a:spcAft>
              <a:buSzPts val="3500"/>
              <a:buNone/>
              <a:defRPr sz="3500"/>
            </a:lvl9pPr>
          </a:lstStyle>
          <a:p/>
        </p:txBody>
      </p:sp>
      <p:sp>
        <p:nvSpPr>
          <p:cNvPr id="34" name="Google Shape;34;p9"/>
          <p:cNvSpPr txBox="1"/>
          <p:nvPr>
            <p:ph idx="1" type="body"/>
          </p:nvPr>
        </p:nvSpPr>
        <p:spPr>
          <a:xfrm>
            <a:off x="457855" y="2043429"/>
            <a:ext cx="4124700" cy="4675500"/>
          </a:xfrm>
          <a:prstGeom prst="rect">
            <a:avLst/>
          </a:prstGeom>
          <a:noFill/>
          <a:ln>
            <a:noFill/>
          </a:ln>
        </p:spPr>
        <p:txBody>
          <a:bodyPr anchorCtr="0" anchor="t" bIns="134350" lIns="134350" spcFirstLastPara="1" rIns="134350" wrap="square" tIns="134350">
            <a:no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2400"/>
              </a:spcBef>
              <a:spcAft>
                <a:spcPts val="0"/>
              </a:spcAft>
              <a:buSzPts val="1800"/>
              <a:buChar char="○"/>
              <a:defRPr sz="1800"/>
            </a:lvl2pPr>
            <a:lvl3pPr indent="-342900" lvl="2" marL="1371600" algn="l">
              <a:lnSpc>
                <a:spcPct val="115000"/>
              </a:lnSpc>
              <a:spcBef>
                <a:spcPts val="2400"/>
              </a:spcBef>
              <a:spcAft>
                <a:spcPts val="0"/>
              </a:spcAft>
              <a:buSzPts val="1800"/>
              <a:buChar char="■"/>
              <a:defRPr sz="1800"/>
            </a:lvl3pPr>
            <a:lvl4pPr indent="-342900" lvl="3" marL="1828800" algn="l">
              <a:lnSpc>
                <a:spcPct val="115000"/>
              </a:lnSpc>
              <a:spcBef>
                <a:spcPts val="2400"/>
              </a:spcBef>
              <a:spcAft>
                <a:spcPts val="0"/>
              </a:spcAft>
              <a:buSzPts val="1800"/>
              <a:buChar char="●"/>
              <a:defRPr sz="1800"/>
            </a:lvl4pPr>
            <a:lvl5pPr indent="-342900" lvl="4" marL="2286000" algn="l">
              <a:lnSpc>
                <a:spcPct val="115000"/>
              </a:lnSpc>
              <a:spcBef>
                <a:spcPts val="2400"/>
              </a:spcBef>
              <a:spcAft>
                <a:spcPts val="0"/>
              </a:spcAft>
              <a:buSzPts val="1800"/>
              <a:buChar char="○"/>
              <a:defRPr sz="1800"/>
            </a:lvl5pPr>
            <a:lvl6pPr indent="-342900" lvl="5" marL="2743200" algn="l">
              <a:lnSpc>
                <a:spcPct val="115000"/>
              </a:lnSpc>
              <a:spcBef>
                <a:spcPts val="2400"/>
              </a:spcBef>
              <a:spcAft>
                <a:spcPts val="0"/>
              </a:spcAft>
              <a:buSzPts val="1800"/>
              <a:buChar char="■"/>
              <a:defRPr sz="1800"/>
            </a:lvl6pPr>
            <a:lvl7pPr indent="-342900" lvl="6" marL="3200400" algn="l">
              <a:lnSpc>
                <a:spcPct val="115000"/>
              </a:lnSpc>
              <a:spcBef>
                <a:spcPts val="2400"/>
              </a:spcBef>
              <a:spcAft>
                <a:spcPts val="0"/>
              </a:spcAft>
              <a:buSzPts val="1800"/>
              <a:buChar char="●"/>
              <a:defRPr sz="1800"/>
            </a:lvl7pPr>
            <a:lvl8pPr indent="-342900" lvl="7" marL="3657600" algn="l">
              <a:lnSpc>
                <a:spcPct val="115000"/>
              </a:lnSpc>
              <a:spcBef>
                <a:spcPts val="2400"/>
              </a:spcBef>
              <a:spcAft>
                <a:spcPts val="0"/>
              </a:spcAft>
              <a:buSzPts val="1800"/>
              <a:buChar char="○"/>
              <a:defRPr sz="1800"/>
            </a:lvl8pPr>
            <a:lvl9pPr indent="-342900" lvl="8" marL="4114800" algn="l">
              <a:lnSpc>
                <a:spcPct val="115000"/>
              </a:lnSpc>
              <a:spcBef>
                <a:spcPts val="2400"/>
              </a:spcBef>
              <a:spcAft>
                <a:spcPts val="2400"/>
              </a:spcAft>
              <a:buSzPts val="1800"/>
              <a:buChar char="■"/>
              <a:defRPr sz="1800"/>
            </a:lvl9pPr>
          </a:lstStyle>
          <a:p/>
        </p:txBody>
      </p:sp>
      <p:sp>
        <p:nvSpPr>
          <p:cNvPr id="35" name="Google Shape;35;p9"/>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10"/>
          <p:cNvSpPr txBox="1"/>
          <p:nvPr>
            <p:ph type="title"/>
          </p:nvPr>
        </p:nvSpPr>
        <p:spPr>
          <a:xfrm>
            <a:off x="720127" y="661953"/>
            <a:ext cx="9353700" cy="6015600"/>
          </a:xfrm>
          <a:prstGeom prst="rect">
            <a:avLst/>
          </a:prstGeom>
          <a:noFill/>
          <a:ln>
            <a:noFill/>
          </a:ln>
        </p:spPr>
        <p:txBody>
          <a:bodyPr anchorCtr="0" anchor="ctr" bIns="134350" lIns="134350" spcFirstLastPara="1" rIns="134350" wrap="square" tIns="134350">
            <a:noAutofit/>
          </a:bodyPr>
          <a:lstStyle>
            <a:lvl1pPr lvl="0" algn="l">
              <a:lnSpc>
                <a:spcPct val="100000"/>
              </a:lnSpc>
              <a:spcBef>
                <a:spcPts val="0"/>
              </a:spcBef>
              <a:spcAft>
                <a:spcPts val="0"/>
              </a:spcAft>
              <a:buSzPts val="7100"/>
              <a:buNone/>
              <a:defRPr sz="7100"/>
            </a:lvl1pPr>
            <a:lvl2pPr lvl="1" algn="l">
              <a:lnSpc>
                <a:spcPct val="100000"/>
              </a:lnSpc>
              <a:spcBef>
                <a:spcPts val="0"/>
              </a:spcBef>
              <a:spcAft>
                <a:spcPts val="0"/>
              </a:spcAft>
              <a:buSzPts val="7100"/>
              <a:buNone/>
              <a:defRPr sz="7100"/>
            </a:lvl2pPr>
            <a:lvl3pPr lvl="2" algn="l">
              <a:lnSpc>
                <a:spcPct val="100000"/>
              </a:lnSpc>
              <a:spcBef>
                <a:spcPts val="0"/>
              </a:spcBef>
              <a:spcAft>
                <a:spcPts val="0"/>
              </a:spcAft>
              <a:buSzPts val="7100"/>
              <a:buNone/>
              <a:defRPr sz="7100"/>
            </a:lvl3pPr>
            <a:lvl4pPr lvl="3" algn="l">
              <a:lnSpc>
                <a:spcPct val="100000"/>
              </a:lnSpc>
              <a:spcBef>
                <a:spcPts val="0"/>
              </a:spcBef>
              <a:spcAft>
                <a:spcPts val="0"/>
              </a:spcAft>
              <a:buSzPts val="7100"/>
              <a:buNone/>
              <a:defRPr sz="7100"/>
            </a:lvl4pPr>
            <a:lvl5pPr lvl="4" algn="l">
              <a:lnSpc>
                <a:spcPct val="100000"/>
              </a:lnSpc>
              <a:spcBef>
                <a:spcPts val="0"/>
              </a:spcBef>
              <a:spcAft>
                <a:spcPts val="0"/>
              </a:spcAft>
              <a:buSzPts val="7100"/>
              <a:buNone/>
              <a:defRPr sz="7100"/>
            </a:lvl5pPr>
            <a:lvl6pPr lvl="5" algn="l">
              <a:lnSpc>
                <a:spcPct val="100000"/>
              </a:lnSpc>
              <a:spcBef>
                <a:spcPts val="0"/>
              </a:spcBef>
              <a:spcAft>
                <a:spcPts val="0"/>
              </a:spcAft>
              <a:buSzPts val="7100"/>
              <a:buNone/>
              <a:defRPr sz="7100"/>
            </a:lvl6pPr>
            <a:lvl7pPr lvl="6" algn="l">
              <a:lnSpc>
                <a:spcPct val="100000"/>
              </a:lnSpc>
              <a:spcBef>
                <a:spcPts val="0"/>
              </a:spcBef>
              <a:spcAft>
                <a:spcPts val="0"/>
              </a:spcAft>
              <a:buSzPts val="7100"/>
              <a:buNone/>
              <a:defRPr sz="7100"/>
            </a:lvl7pPr>
            <a:lvl8pPr lvl="7" algn="l">
              <a:lnSpc>
                <a:spcPct val="100000"/>
              </a:lnSpc>
              <a:spcBef>
                <a:spcPts val="0"/>
              </a:spcBef>
              <a:spcAft>
                <a:spcPts val="0"/>
              </a:spcAft>
              <a:buSzPts val="7100"/>
              <a:buNone/>
              <a:defRPr sz="7100"/>
            </a:lvl8pPr>
            <a:lvl9pPr lvl="8" algn="l">
              <a:lnSpc>
                <a:spcPct val="100000"/>
              </a:lnSpc>
              <a:spcBef>
                <a:spcPts val="0"/>
              </a:spcBef>
              <a:spcAft>
                <a:spcPts val="0"/>
              </a:spcAft>
              <a:buSzPts val="7100"/>
              <a:buNone/>
              <a:defRPr sz="7100"/>
            </a:lvl9pPr>
          </a:lstStyle>
          <a:p/>
        </p:txBody>
      </p:sp>
      <p:sp>
        <p:nvSpPr>
          <p:cNvPr id="38" name="Google Shape;38;p10"/>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855" y="654416"/>
            <a:ext cx="12516000" cy="842100"/>
          </a:xfrm>
          <a:prstGeom prst="rect">
            <a:avLst/>
          </a:prstGeom>
          <a:noFill/>
          <a:ln>
            <a:noFill/>
          </a:ln>
        </p:spPr>
        <p:txBody>
          <a:bodyPr anchorCtr="0" anchor="t" bIns="134350" lIns="134350" spcFirstLastPara="1" rIns="134350" wrap="square" tIns="134350">
            <a:noAutofit/>
          </a:bodyPr>
          <a:lstStyle>
            <a:lvl1pPr lvl="0"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100"/>
              <a:buFont typeface="Arial"/>
              <a:buNone/>
              <a:defRPr b="0" i="0" sz="41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855" y="1694733"/>
            <a:ext cx="12516000" cy="5023800"/>
          </a:xfrm>
          <a:prstGeom prst="rect">
            <a:avLst/>
          </a:prstGeom>
          <a:noFill/>
          <a:ln>
            <a:noFill/>
          </a:ln>
        </p:spPr>
        <p:txBody>
          <a:bodyPr anchorCtr="0" anchor="t" bIns="134350" lIns="134350" spcFirstLastPara="1" rIns="134350" wrap="square" tIns="134350">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61950" lvl="1" marL="914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2pPr>
            <a:lvl3pPr indent="-361950" lvl="2" marL="1371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3pPr>
            <a:lvl4pPr indent="-361950" lvl="3" marL="18288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4pPr>
            <a:lvl5pPr indent="-361950" lvl="4" marL="22860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5pPr>
            <a:lvl6pPr indent="-361950" lvl="5" marL="27432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6pPr>
            <a:lvl7pPr indent="-361950" lvl="6" marL="32004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7pPr>
            <a:lvl8pPr indent="-361950" lvl="7" marL="3657600" marR="0" rtl="0" algn="l">
              <a:lnSpc>
                <a:spcPct val="115000"/>
              </a:lnSpc>
              <a:spcBef>
                <a:spcPts val="2400"/>
              </a:spcBef>
              <a:spcAft>
                <a:spcPts val="0"/>
              </a:spcAft>
              <a:buClr>
                <a:schemeClr val="dk2"/>
              </a:buClr>
              <a:buSzPts val="2100"/>
              <a:buFont typeface="Arial"/>
              <a:buChar char="○"/>
              <a:defRPr b="0" i="0" sz="2100" u="none" cap="none" strike="noStrike">
                <a:solidFill>
                  <a:schemeClr val="dk2"/>
                </a:solidFill>
                <a:latin typeface="Arial"/>
                <a:ea typeface="Arial"/>
                <a:cs typeface="Arial"/>
                <a:sym typeface="Arial"/>
              </a:defRPr>
            </a:lvl8pPr>
            <a:lvl9pPr indent="-361950" lvl="8" marL="4114800" marR="0" rtl="0" algn="l">
              <a:lnSpc>
                <a:spcPct val="115000"/>
              </a:lnSpc>
              <a:spcBef>
                <a:spcPts val="2400"/>
              </a:spcBef>
              <a:spcAft>
                <a:spcPts val="2400"/>
              </a:spcAft>
              <a:buClr>
                <a:schemeClr val="dk2"/>
              </a:buClr>
              <a:buSzPts val="2100"/>
              <a:buFont typeface="Arial"/>
              <a:buChar char="■"/>
              <a:defRPr b="0" i="0" sz="21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2445173" y="6857336"/>
            <a:ext cx="806100" cy="578700"/>
          </a:xfrm>
          <a:prstGeom prst="rect">
            <a:avLst/>
          </a:prstGeom>
          <a:noFill/>
          <a:ln>
            <a:noFill/>
          </a:ln>
        </p:spPr>
        <p:txBody>
          <a:bodyPr anchorCtr="0" anchor="ctr" bIns="134350" lIns="134350" spcFirstLastPara="1" rIns="134350" wrap="square" tIns="13435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hyperlink" Target="http://www.integracc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34.png"/><Relationship Id="rId6" Type="http://schemas.openxmlformats.org/officeDocument/2006/relationships/image" Target="../media/image26.png"/><Relationship Id="rId7" Type="http://schemas.openxmlformats.org/officeDocument/2006/relationships/image" Target="../media/image21.png"/><Relationship Id="rId8"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11" Type="http://schemas.openxmlformats.org/officeDocument/2006/relationships/image" Target="../media/image42.png"/><Relationship Id="rId10" Type="http://schemas.openxmlformats.org/officeDocument/2006/relationships/image" Target="../media/image37.png"/><Relationship Id="rId13" Type="http://schemas.openxmlformats.org/officeDocument/2006/relationships/image" Target="../media/image39.png"/><Relationship Id="rId12"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33.png"/><Relationship Id="rId9" Type="http://schemas.openxmlformats.org/officeDocument/2006/relationships/image" Target="../media/image35.png"/><Relationship Id="rId5" Type="http://schemas.openxmlformats.org/officeDocument/2006/relationships/image" Target="../media/image27.png"/><Relationship Id="rId6" Type="http://schemas.openxmlformats.org/officeDocument/2006/relationships/image" Target="../media/image32.png"/><Relationship Id="rId7" Type="http://schemas.openxmlformats.org/officeDocument/2006/relationships/image" Target="../media/image29.png"/><Relationship Id="rId8"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43.png"/><Relationship Id="rId5"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41.png"/><Relationship Id="rId5"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45.png"/><Relationship Id="rId5"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46.png"/><Relationship Id="rId5"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54.png"/><Relationship Id="rId5"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52.png"/><Relationship Id="rId5" Type="http://schemas.openxmlformats.org/officeDocument/2006/relationships/image" Target="../media/image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53.png"/><Relationship Id="rId5" Type="http://schemas.openxmlformats.org/officeDocument/2006/relationships/image" Target="../media/image5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56.png"/><Relationship Id="rId5"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66.png"/><Relationship Id="rId5"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63.png"/><Relationship Id="rId5"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60.png"/><Relationship Id="rId5"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58.png"/><Relationship Id="rId5"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71.png"/><Relationship Id="rId5"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65.png"/><Relationship Id="rId5" Type="http://schemas.openxmlformats.org/officeDocument/2006/relationships/image" Target="../media/image6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74.png"/><Relationship Id="rId5"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70.png"/><Relationship Id="rId5" Type="http://schemas.openxmlformats.org/officeDocument/2006/relationships/image" Target="../media/image68.png"/><Relationship Id="rId6" Type="http://schemas.openxmlformats.org/officeDocument/2006/relationships/image" Target="../media/image6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2.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72.png"/><Relationship Id="rId5" Type="http://schemas.openxmlformats.org/officeDocument/2006/relationships/image" Target="../media/image76.png"/><Relationship Id="rId6" Type="http://schemas.openxmlformats.org/officeDocument/2006/relationships/image" Target="../media/image79.png"/><Relationship Id="rId7" Type="http://schemas.openxmlformats.org/officeDocument/2006/relationships/image" Target="../media/image82.png"/><Relationship Id="rId8" Type="http://schemas.openxmlformats.org/officeDocument/2006/relationships/image" Target="../media/image7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2.png"/><Relationship Id="rId4" Type="http://schemas.openxmlformats.org/officeDocument/2006/relationships/hyperlink" Target="https://integra-scm.atlassian.net/wiki/spaces/UVE/pages/407698237/Integra+Framewor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2.png"/><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2.png"/><Relationship Id="rId4" Type="http://schemas.openxmlformats.org/officeDocument/2006/relationships/hyperlink" Target="https://integra-scm.atlassian.net/wiki/spaces/UVE/pages/407698237/Integra+Framewor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2.png"/><Relationship Id="rId4" Type="http://schemas.openxmlformats.org/officeDocument/2006/relationships/image" Target="../media/image9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2.png"/><Relationship Id="rId4" Type="http://schemas.openxmlformats.org/officeDocument/2006/relationships/image" Target="../media/image85.png"/><Relationship Id="rId9" Type="http://schemas.openxmlformats.org/officeDocument/2006/relationships/image" Target="../media/image88.png"/><Relationship Id="rId5" Type="http://schemas.openxmlformats.org/officeDocument/2006/relationships/image" Target="../media/image80.png"/><Relationship Id="rId6" Type="http://schemas.openxmlformats.org/officeDocument/2006/relationships/image" Target="../media/image84.png"/><Relationship Id="rId7" Type="http://schemas.openxmlformats.org/officeDocument/2006/relationships/image" Target="../media/image87.png"/><Relationship Id="rId8" Type="http://schemas.openxmlformats.org/officeDocument/2006/relationships/image" Target="../media/image8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2.png"/><Relationship Id="rId4" Type="http://schemas.openxmlformats.org/officeDocument/2006/relationships/image" Target="../media/image8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image" Target="../media/image92.png"/><Relationship Id="rId9" Type="http://schemas.openxmlformats.org/officeDocument/2006/relationships/image" Target="../media/image94.png"/><Relationship Id="rId5" Type="http://schemas.openxmlformats.org/officeDocument/2006/relationships/image" Target="../media/image91.png"/><Relationship Id="rId6" Type="http://schemas.openxmlformats.org/officeDocument/2006/relationships/image" Target="../media/image93.png"/><Relationship Id="rId7" Type="http://schemas.openxmlformats.org/officeDocument/2006/relationships/image" Target="../media/image86.png"/><Relationship Id="rId8" Type="http://schemas.openxmlformats.org/officeDocument/2006/relationships/image" Target="../media/image9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2.png"/><Relationship Id="rId4" Type="http://schemas.openxmlformats.org/officeDocument/2006/relationships/image" Target="../media/image99.png"/><Relationship Id="rId5" Type="http://schemas.openxmlformats.org/officeDocument/2006/relationships/image" Target="../media/image9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2.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2.png"/><Relationship Id="rId4" Type="http://schemas.openxmlformats.org/officeDocument/2006/relationships/image" Target="../media/image101.png"/><Relationship Id="rId5" Type="http://schemas.openxmlformats.org/officeDocument/2006/relationships/image" Target="../media/image96.png"/><Relationship Id="rId6" Type="http://schemas.openxmlformats.org/officeDocument/2006/relationships/image" Target="../media/image10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2.png"/><Relationship Id="rId4" Type="http://schemas.openxmlformats.org/officeDocument/2006/relationships/image" Target="../media/image10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2.png"/><Relationship Id="rId4" Type="http://schemas.openxmlformats.org/officeDocument/2006/relationships/image" Target="../media/image10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hyperlink" Target="http://www.integracc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57" name="Shape 57"/>
        <p:cNvGrpSpPr/>
        <p:nvPr/>
      </p:nvGrpSpPr>
      <p:grpSpPr>
        <a:xfrm>
          <a:off x="0" y="0"/>
          <a:ext cx="0" cy="0"/>
          <a:chOff x="0" y="0"/>
          <a:chExt cx="0" cy="0"/>
        </a:xfrm>
      </p:grpSpPr>
      <p:grpSp>
        <p:nvGrpSpPr>
          <p:cNvPr id="58" name="Google Shape;58;p15"/>
          <p:cNvGrpSpPr/>
          <p:nvPr/>
        </p:nvGrpSpPr>
        <p:grpSpPr>
          <a:xfrm>
            <a:off x="4796325" y="1339892"/>
            <a:ext cx="3171056" cy="4883539"/>
            <a:chOff x="225925" y="2081875"/>
            <a:chExt cx="2751459" cy="4211400"/>
          </a:xfrm>
        </p:grpSpPr>
        <p:sp>
          <p:nvSpPr>
            <p:cNvPr id="59" name="Google Shape;59;p15"/>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5"/>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5"/>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5"/>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5"/>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15"/>
          <p:cNvPicPr preferRelativeResize="0"/>
          <p:nvPr/>
        </p:nvPicPr>
        <p:blipFill rotWithShape="1">
          <a:blip r:embed="rId3">
            <a:alphaModFix/>
          </a:blip>
          <a:srcRect b="0" l="0" r="0" t="0"/>
          <a:stretch/>
        </p:blipFill>
        <p:spPr>
          <a:xfrm>
            <a:off x="11024141" y="6583356"/>
            <a:ext cx="1599754" cy="538748"/>
          </a:xfrm>
          <a:prstGeom prst="rect">
            <a:avLst/>
          </a:prstGeom>
          <a:noFill/>
          <a:ln>
            <a:noFill/>
          </a:ln>
        </p:spPr>
      </p:pic>
      <p:pic>
        <p:nvPicPr>
          <p:cNvPr id="65" name="Google Shape;65;p15"/>
          <p:cNvPicPr preferRelativeResize="0"/>
          <p:nvPr/>
        </p:nvPicPr>
        <p:blipFill rotWithShape="1">
          <a:blip r:embed="rId4">
            <a:alphaModFix/>
          </a:blip>
          <a:srcRect b="0" l="3113" r="3104" t="0"/>
          <a:stretch/>
        </p:blipFill>
        <p:spPr>
          <a:xfrm>
            <a:off x="785192" y="6575981"/>
            <a:ext cx="1644564" cy="542053"/>
          </a:xfrm>
          <a:prstGeom prst="rect">
            <a:avLst/>
          </a:prstGeom>
          <a:noFill/>
          <a:ln>
            <a:noFill/>
          </a:ln>
        </p:spPr>
      </p:pic>
      <p:sp>
        <p:nvSpPr>
          <p:cNvPr id="66" name="Google Shape;66;p15"/>
          <p:cNvSpPr txBox="1"/>
          <p:nvPr/>
        </p:nvSpPr>
        <p:spPr>
          <a:xfrm>
            <a:off x="1362904" y="3034999"/>
            <a:ext cx="10705800" cy="14937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15000"/>
              </a:lnSpc>
              <a:spcBef>
                <a:spcPts val="0"/>
              </a:spcBef>
              <a:spcAft>
                <a:spcPts val="0"/>
              </a:spcAft>
              <a:buClr>
                <a:schemeClr val="dk1"/>
              </a:buClr>
              <a:buSzPts val="1600"/>
              <a:buFont typeface="Arial"/>
              <a:buNone/>
            </a:pPr>
            <a:r>
              <a:rPr b="1" i="0" lang="es" sz="4500" u="none" cap="none" strike="noStrike">
                <a:solidFill>
                  <a:schemeClr val="lt1"/>
                </a:solidFill>
                <a:latin typeface="Poppins"/>
                <a:ea typeface="Poppins"/>
                <a:cs typeface="Poppins"/>
                <a:sym typeface="Poppins"/>
              </a:rPr>
              <a:t>Diseñador de Formularios</a:t>
            </a:r>
            <a:endParaRPr b="1" i="0" sz="4500" u="none" cap="none" strike="noStrike">
              <a:solidFill>
                <a:schemeClr val="lt1"/>
              </a:solidFill>
              <a:latin typeface="Poppins"/>
              <a:ea typeface="Poppins"/>
              <a:cs typeface="Poppins"/>
              <a:sym typeface="Poppins"/>
            </a:endParaRPr>
          </a:p>
          <a:p>
            <a:pPr indent="0" lvl="0" marL="0" marR="0" rtl="0" algn="ctr">
              <a:lnSpc>
                <a:spcPct val="115000"/>
              </a:lnSpc>
              <a:spcBef>
                <a:spcPts val="0"/>
              </a:spcBef>
              <a:spcAft>
                <a:spcPts val="0"/>
              </a:spcAft>
              <a:buClr>
                <a:schemeClr val="dk1"/>
              </a:buClr>
              <a:buSzPts val="1600"/>
              <a:buFont typeface="Arial"/>
              <a:buNone/>
            </a:pPr>
            <a:r>
              <a:rPr b="1" i="0" lang="es" sz="2200" u="none" cap="none" strike="noStrike">
                <a:solidFill>
                  <a:srgbClr val="CCEAFF"/>
                </a:solidFill>
                <a:latin typeface="Poppins"/>
                <a:ea typeface="Poppins"/>
                <a:cs typeface="Poppins"/>
                <a:sym typeface="Poppins"/>
              </a:rPr>
              <a:t>uContact net2phone</a:t>
            </a:r>
            <a:r>
              <a:rPr b="1" i="0" lang="es" sz="2200" u="none" cap="none" strike="noStrike">
                <a:solidFill>
                  <a:srgbClr val="FD495C"/>
                </a:solidFill>
                <a:latin typeface="Poppins"/>
                <a:ea typeface="Poppins"/>
                <a:cs typeface="Poppins"/>
                <a:sym typeface="Poppins"/>
              </a:rPr>
              <a:t>.</a:t>
            </a:r>
            <a:r>
              <a:rPr b="1" i="0" lang="es" sz="2200" u="none" cap="none" strike="noStrike">
                <a:solidFill>
                  <a:srgbClr val="E16367"/>
                </a:solidFill>
                <a:latin typeface="Poppins"/>
                <a:ea typeface="Poppins"/>
                <a:cs typeface="Poppins"/>
                <a:sym typeface="Poppins"/>
              </a:rPr>
              <a:t> </a:t>
            </a:r>
            <a:endParaRPr b="0" i="0" sz="4000" u="none" cap="none" strike="noStrike">
              <a:solidFill>
                <a:srgbClr val="E16367"/>
              </a:solidFill>
              <a:latin typeface="Open Sans ExtraBold"/>
              <a:ea typeface="Open Sans ExtraBold"/>
              <a:cs typeface="Open Sans ExtraBold"/>
              <a:sym typeface="Open Sans ExtraBold"/>
            </a:endParaRPr>
          </a:p>
        </p:txBody>
      </p:sp>
      <p:sp>
        <p:nvSpPr>
          <p:cNvPr id="67" name="Google Shape;67;p15"/>
          <p:cNvSpPr txBox="1"/>
          <p:nvPr/>
        </p:nvSpPr>
        <p:spPr>
          <a:xfrm>
            <a:off x="3925446" y="6617334"/>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lt1"/>
                </a:solidFill>
                <a:uFill>
                  <a:noFill/>
                </a:uFill>
                <a:latin typeface="Open Sans"/>
                <a:ea typeface="Open Sans"/>
                <a:cs typeface="Open Sans"/>
                <a:sym typeface="Open Sans"/>
                <a:hlinkClick r:id="rId5">
                  <a:extLst>
                    <a:ext uri="{A12FA001-AC4F-418D-AE19-62706E023703}">
                      <ahyp:hlinkClr val="tx"/>
                    </a:ext>
                  </a:extLst>
                </a:hlinkClick>
              </a:rPr>
              <a:t>www.net2phone.com</a:t>
            </a:r>
            <a:r>
              <a:rPr b="1" i="0" lang="es" sz="1300" u="none" cap="none" strike="noStrike">
                <a:solidFill>
                  <a:schemeClr val="lt1"/>
                </a:solidFill>
                <a:latin typeface="Open Sans"/>
                <a:ea typeface="Open Sans"/>
                <a:cs typeface="Open Sans"/>
                <a:sym typeface="Open Sans"/>
              </a:rPr>
              <a:t>/ccaas</a:t>
            </a:r>
            <a:endParaRPr b="1" i="0" sz="1300" u="none" cap="none" strike="noStrik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4"/>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MENÚ GENERAL</a:t>
            </a:r>
            <a:endParaRPr sz="1300">
              <a:solidFill>
                <a:srgbClr val="435E72"/>
              </a:solidFill>
              <a:latin typeface="Open Sans ExtraBold"/>
              <a:ea typeface="Open Sans ExtraBold"/>
              <a:cs typeface="Open Sans ExtraBold"/>
              <a:sym typeface="Open Sans ExtraBold"/>
            </a:endParaRPr>
          </a:p>
        </p:txBody>
      </p:sp>
      <p:sp>
        <p:nvSpPr>
          <p:cNvPr id="142" name="Google Shape;142;p24"/>
          <p:cNvSpPr txBox="1"/>
          <p:nvPr/>
        </p:nvSpPr>
        <p:spPr>
          <a:xfrm>
            <a:off x="1334425" y="1337588"/>
            <a:ext cx="289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s" sz="1800" u="none" cap="none" strike="noStrike">
                <a:solidFill>
                  <a:srgbClr val="003B4D"/>
                </a:solidFill>
                <a:latin typeface="Open Sans ExtraBold"/>
                <a:ea typeface="Open Sans ExtraBold"/>
                <a:cs typeface="Open Sans ExtraBold"/>
                <a:sym typeface="Open Sans ExtraBold"/>
              </a:rPr>
              <a:t>Controles</a:t>
            </a:r>
            <a:endParaRPr b="0" i="0" sz="1800" u="none" cap="none" strike="noStrike">
              <a:solidFill>
                <a:srgbClr val="003B4D"/>
              </a:solidFill>
              <a:latin typeface="Open Sans ExtraBold"/>
              <a:ea typeface="Open Sans ExtraBold"/>
              <a:cs typeface="Open Sans ExtraBold"/>
              <a:sym typeface="Open Sans ExtraBold"/>
            </a:endParaRPr>
          </a:p>
        </p:txBody>
      </p:sp>
      <p:sp>
        <p:nvSpPr>
          <p:cNvPr id="143" name="Google Shape;143;p24"/>
          <p:cNvSpPr txBox="1"/>
          <p:nvPr/>
        </p:nvSpPr>
        <p:spPr>
          <a:xfrm>
            <a:off x="999925" y="2213979"/>
            <a:ext cx="5271900" cy="45945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Contiene los elementos para la creación y diseño de cada proyecto (Botones, Labels, Checkbox... etc).</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Se insertan utilizando Drag &amp; Drop; Simplemente se arrastra cada control dentro del contenedor en la sección de Dibujo.</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Una vez insertados en el contenedor, los mismos pueden ser seleccionados para abrir modificar sus propiedades, ajustar su tamaño y moverlos de posición.</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El usuario puede seleccionar más de un controlador haciendo click en ellos y así moverlos en conjunto. Para des-seleccionarlos el usuario debe clickear en ellos.</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También es posible mediante la vista de código fuente editar manualmente el HTML para definir propiedades específicas.</a:t>
            </a:r>
            <a:endParaRPr b="0" i="0" sz="1300" u="none" cap="none" strike="noStrike">
              <a:solidFill>
                <a:srgbClr val="003B4D"/>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44" name="Google Shape;144;p24"/>
          <p:cNvPicPr preferRelativeResize="0"/>
          <p:nvPr/>
        </p:nvPicPr>
        <p:blipFill rotWithShape="1">
          <a:blip r:embed="rId4">
            <a:alphaModFix/>
          </a:blip>
          <a:srcRect b="0" l="0" r="0" t="0"/>
          <a:stretch/>
        </p:blipFill>
        <p:spPr>
          <a:xfrm>
            <a:off x="945850" y="1426138"/>
            <a:ext cx="322940" cy="284625"/>
          </a:xfrm>
          <a:prstGeom prst="rect">
            <a:avLst/>
          </a:prstGeom>
          <a:noFill/>
          <a:ln>
            <a:noFill/>
          </a:ln>
        </p:spPr>
      </p:pic>
      <p:pic>
        <p:nvPicPr>
          <p:cNvPr id="145" name="Google Shape;145;p24"/>
          <p:cNvPicPr preferRelativeResize="0"/>
          <p:nvPr/>
        </p:nvPicPr>
        <p:blipFill rotWithShape="1">
          <a:blip r:embed="rId5">
            <a:alphaModFix/>
          </a:blip>
          <a:srcRect b="0" l="0" r="0" t="9287"/>
          <a:stretch/>
        </p:blipFill>
        <p:spPr>
          <a:xfrm>
            <a:off x="7884250" y="2278800"/>
            <a:ext cx="4768499" cy="4464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5"/>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MENÚ GENERAL</a:t>
            </a:r>
            <a:endParaRPr sz="1300">
              <a:solidFill>
                <a:srgbClr val="435E72"/>
              </a:solidFill>
              <a:latin typeface="Open Sans ExtraBold"/>
              <a:ea typeface="Open Sans ExtraBold"/>
              <a:cs typeface="Open Sans ExtraBold"/>
              <a:sym typeface="Open Sans ExtraBold"/>
            </a:endParaRPr>
          </a:p>
        </p:txBody>
      </p:sp>
      <p:sp>
        <p:nvSpPr>
          <p:cNvPr id="151" name="Google Shape;151;p25"/>
          <p:cNvSpPr txBox="1"/>
          <p:nvPr/>
        </p:nvSpPr>
        <p:spPr>
          <a:xfrm>
            <a:off x="1334425" y="1337588"/>
            <a:ext cx="289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s" sz="1800" u="none" cap="none" strike="noStrike">
                <a:solidFill>
                  <a:srgbClr val="003B4D"/>
                </a:solidFill>
                <a:latin typeface="Open Sans ExtraBold"/>
                <a:ea typeface="Open Sans ExtraBold"/>
                <a:cs typeface="Open Sans ExtraBold"/>
                <a:sym typeface="Open Sans ExtraBold"/>
              </a:rPr>
              <a:t>Búsqueda</a:t>
            </a:r>
            <a:endParaRPr b="0" i="0" sz="1800" u="none" cap="none" strike="noStrike">
              <a:solidFill>
                <a:srgbClr val="003B4D"/>
              </a:solidFill>
              <a:latin typeface="Open Sans ExtraBold"/>
              <a:ea typeface="Open Sans ExtraBold"/>
              <a:cs typeface="Open Sans ExtraBold"/>
              <a:sym typeface="Open Sans ExtraBold"/>
            </a:endParaRPr>
          </a:p>
        </p:txBody>
      </p:sp>
      <p:sp>
        <p:nvSpPr>
          <p:cNvPr id="152" name="Google Shape;152;p25"/>
          <p:cNvSpPr txBox="1"/>
          <p:nvPr/>
        </p:nvSpPr>
        <p:spPr>
          <a:xfrm>
            <a:off x="1174450" y="2976554"/>
            <a:ext cx="5271900" cy="45945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El usuario podrá realizar una búsqueda de algún texto particular en todos los archivos del proyecto.</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Luego de introducir el texto y presionar enter, se desplegarán las ocurrencias del mismo en los archivos que contengan dicho texto.</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Cuando se hace click sobre uno de ellos, automáticamente el usuario es llevado a donde el resultado se encuentra.</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53" name="Google Shape;153;p25"/>
          <p:cNvPicPr preferRelativeResize="0"/>
          <p:nvPr/>
        </p:nvPicPr>
        <p:blipFill rotWithShape="1">
          <a:blip r:embed="rId4">
            <a:alphaModFix/>
          </a:blip>
          <a:srcRect b="0" l="0" r="0" t="0"/>
          <a:stretch/>
        </p:blipFill>
        <p:spPr>
          <a:xfrm>
            <a:off x="945850" y="1406975"/>
            <a:ext cx="322950" cy="322950"/>
          </a:xfrm>
          <a:prstGeom prst="rect">
            <a:avLst/>
          </a:prstGeom>
          <a:noFill/>
          <a:ln>
            <a:noFill/>
          </a:ln>
        </p:spPr>
      </p:pic>
      <p:pic>
        <p:nvPicPr>
          <p:cNvPr id="154" name="Google Shape;154;p25"/>
          <p:cNvPicPr preferRelativeResize="0"/>
          <p:nvPr/>
        </p:nvPicPr>
        <p:blipFill rotWithShape="1">
          <a:blip r:embed="rId5">
            <a:alphaModFix/>
          </a:blip>
          <a:srcRect b="6472" l="0" r="0" t="8121"/>
          <a:stretch/>
        </p:blipFill>
        <p:spPr>
          <a:xfrm>
            <a:off x="7769100" y="1865537"/>
            <a:ext cx="4823725" cy="5291376"/>
          </a:xfrm>
          <a:prstGeom prst="rect">
            <a:avLst/>
          </a:prstGeom>
          <a:noFill/>
          <a:ln>
            <a:noFill/>
          </a:ln>
          <a:effectLst>
            <a:outerShdw blurRad="171450" rotWithShape="0" algn="bl" dir="13920000" dist="57150">
              <a:srgbClr val="000000">
                <a:alpha val="4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MENÚ GENERAL</a:t>
            </a:r>
            <a:endParaRPr sz="1300">
              <a:solidFill>
                <a:srgbClr val="435E72"/>
              </a:solidFill>
              <a:latin typeface="Open Sans ExtraBold"/>
              <a:ea typeface="Open Sans ExtraBold"/>
              <a:cs typeface="Open Sans ExtraBold"/>
              <a:sym typeface="Open Sans ExtraBold"/>
            </a:endParaRPr>
          </a:p>
        </p:txBody>
      </p:sp>
      <p:sp>
        <p:nvSpPr>
          <p:cNvPr id="160" name="Google Shape;160;p26"/>
          <p:cNvSpPr txBox="1"/>
          <p:nvPr/>
        </p:nvSpPr>
        <p:spPr>
          <a:xfrm>
            <a:off x="1334425" y="1337588"/>
            <a:ext cx="289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s" sz="1800" u="none" cap="none" strike="noStrike">
                <a:solidFill>
                  <a:srgbClr val="003B4D"/>
                </a:solidFill>
                <a:latin typeface="Open Sans ExtraBold"/>
                <a:ea typeface="Open Sans ExtraBold"/>
                <a:cs typeface="Open Sans ExtraBold"/>
                <a:sym typeface="Open Sans ExtraBold"/>
              </a:rPr>
              <a:t>Cambios</a:t>
            </a:r>
            <a:endParaRPr b="0" i="0" sz="1800" u="none" cap="none" strike="noStrike">
              <a:solidFill>
                <a:srgbClr val="003B4D"/>
              </a:solidFill>
              <a:latin typeface="Open Sans ExtraBold"/>
              <a:ea typeface="Open Sans ExtraBold"/>
              <a:cs typeface="Open Sans ExtraBold"/>
              <a:sym typeface="Open Sans ExtraBold"/>
            </a:endParaRPr>
          </a:p>
        </p:txBody>
      </p:sp>
      <p:sp>
        <p:nvSpPr>
          <p:cNvPr id="161" name="Google Shape;161;p26"/>
          <p:cNvSpPr txBox="1"/>
          <p:nvPr/>
        </p:nvSpPr>
        <p:spPr>
          <a:xfrm>
            <a:off x="390325" y="2671175"/>
            <a:ext cx="3942300" cy="2184300"/>
          </a:xfrm>
          <a:prstGeom prst="rect">
            <a:avLst/>
          </a:prstGeom>
          <a:noFill/>
          <a:ln>
            <a:noFill/>
          </a:ln>
        </p:spPr>
        <p:txBody>
          <a:bodyPr anchorCtr="0" anchor="t" bIns="90675" lIns="90675" spcFirstLastPara="1" rIns="90675" wrap="square" tIns="90675">
            <a:sp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El usuario tendrá un historial con los cambios realizados en el formulario.</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Al hacer click en uno de ellos, aparecerá el cambio mostrando el antes y el después.</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Al lado de cada cambio, aparecerá una flecha, con la cual el archivo volverá al estado en el cual se encuentra el servidor.</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162" name="Google Shape;162;p26"/>
          <p:cNvPicPr preferRelativeResize="0"/>
          <p:nvPr/>
        </p:nvPicPr>
        <p:blipFill rotWithShape="1">
          <a:blip r:embed="rId4">
            <a:alphaModFix/>
          </a:blip>
          <a:srcRect b="0" l="0" r="0" t="0"/>
          <a:stretch/>
        </p:blipFill>
        <p:spPr>
          <a:xfrm>
            <a:off x="4559049" y="2463426"/>
            <a:ext cx="7901927" cy="2636750"/>
          </a:xfrm>
          <a:prstGeom prst="rect">
            <a:avLst/>
          </a:prstGeom>
          <a:noFill/>
          <a:ln>
            <a:noFill/>
          </a:ln>
          <a:effectLst>
            <a:outerShdw blurRad="200025" rotWithShape="0" algn="bl" dir="13260000" dist="57150">
              <a:srgbClr val="000000">
                <a:alpha val="49803"/>
              </a:srgbClr>
            </a:outerShdw>
          </a:effectLst>
        </p:spPr>
      </p:pic>
      <p:pic>
        <p:nvPicPr>
          <p:cNvPr id="163" name="Google Shape;163;p26"/>
          <p:cNvPicPr preferRelativeResize="0"/>
          <p:nvPr/>
        </p:nvPicPr>
        <p:blipFill rotWithShape="1">
          <a:blip r:embed="rId5">
            <a:alphaModFix/>
          </a:blip>
          <a:srcRect b="0" l="0" r="0" t="0"/>
          <a:stretch/>
        </p:blipFill>
        <p:spPr>
          <a:xfrm>
            <a:off x="914875" y="1376000"/>
            <a:ext cx="384900" cy="38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7"/>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ARCHIVOS</a:t>
            </a:r>
            <a:endParaRPr sz="1300">
              <a:solidFill>
                <a:srgbClr val="435E72"/>
              </a:solidFill>
              <a:latin typeface="Open Sans ExtraBold"/>
              <a:ea typeface="Open Sans ExtraBold"/>
              <a:cs typeface="Open Sans ExtraBold"/>
              <a:sym typeface="Open Sans ExtraBold"/>
            </a:endParaRPr>
          </a:p>
        </p:txBody>
      </p:sp>
      <p:sp>
        <p:nvSpPr>
          <p:cNvPr id="169" name="Google Shape;169;p27"/>
          <p:cNvSpPr/>
          <p:nvPr/>
        </p:nvSpPr>
        <p:spPr>
          <a:xfrm>
            <a:off x="2894175" y="2206800"/>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Nuevo Proyecto:</a:t>
            </a:r>
            <a:r>
              <a:rPr b="0" i="0" lang="es" sz="1300" u="none" cap="none" strike="noStrike">
                <a:solidFill>
                  <a:srgbClr val="002540"/>
                </a:solidFill>
                <a:latin typeface="Open Sans"/>
                <a:ea typeface="Open Sans"/>
                <a:cs typeface="Open Sans"/>
                <a:sym typeface="Open Sans"/>
              </a:rPr>
              <a:t> Vuelve a la pantalla inicial, permitiéndole al usuario poder crear un nuevo formulario o cargar uno existente en el sistema.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170" name="Google Shape;170;p27"/>
          <p:cNvSpPr/>
          <p:nvPr/>
        </p:nvSpPr>
        <p:spPr>
          <a:xfrm>
            <a:off x="2894175" y="2907425"/>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Archivo nuevo:</a:t>
            </a:r>
            <a:r>
              <a:rPr b="0" i="0" lang="es" sz="1300" u="none" cap="none" strike="noStrike">
                <a:solidFill>
                  <a:srgbClr val="002540"/>
                </a:solidFill>
                <a:latin typeface="Open Sans"/>
                <a:ea typeface="Open Sans"/>
                <a:cs typeface="Open Sans"/>
                <a:sym typeface="Open Sans"/>
              </a:rPr>
              <a:t> Permite al usuario crear un nuevo tipo de archivo dentro del proyecto. El sistema despliega una pantalla pop-up permitiendo definir el nombre del archivo así como también su tipo (.js, .css, .sql, .json).</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171" name="Google Shape;171;p27"/>
          <p:cNvSpPr/>
          <p:nvPr/>
        </p:nvSpPr>
        <p:spPr>
          <a:xfrm>
            <a:off x="2894175" y="3683825"/>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Subir archivo:</a:t>
            </a:r>
            <a:r>
              <a:rPr b="0" i="0" lang="es" sz="1300" u="none" cap="none" strike="noStrike">
                <a:solidFill>
                  <a:srgbClr val="002540"/>
                </a:solidFill>
                <a:latin typeface="Open Sans"/>
                <a:ea typeface="Open Sans"/>
                <a:cs typeface="Open Sans"/>
                <a:sym typeface="Open Sans"/>
              </a:rPr>
              <a:t> Permite cargar cualquier tipo de archivo dentro del proyecto. Se despliega un selector de archivos para que el usuario seleccione el archivo deseado.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172" name="Google Shape;172;p27"/>
          <p:cNvSpPr/>
          <p:nvPr/>
        </p:nvSpPr>
        <p:spPr>
          <a:xfrm>
            <a:off x="2894175" y="4443555"/>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Eliminar:</a:t>
            </a:r>
            <a:r>
              <a:rPr b="0" i="0" lang="es" sz="1300" u="none" cap="none" strike="noStrike">
                <a:solidFill>
                  <a:srgbClr val="002540"/>
                </a:solidFill>
                <a:latin typeface="Open Sans"/>
                <a:ea typeface="Open Sans"/>
                <a:cs typeface="Open Sans"/>
                <a:sym typeface="Open Sans"/>
              </a:rPr>
              <a:t> Elimina cualquiera de los archivos contenidos en el proyecto. Para eliminarlo es necesario estar con el foco en el mismo. El sistema pide la información del usuario antes de eliminarlo.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173" name="Google Shape;173;p27"/>
          <p:cNvPicPr preferRelativeResize="0"/>
          <p:nvPr/>
        </p:nvPicPr>
        <p:blipFill rotWithShape="1">
          <a:blip r:embed="rId4">
            <a:alphaModFix/>
          </a:blip>
          <a:srcRect b="11993" l="0" r="0" t="12001"/>
          <a:stretch/>
        </p:blipFill>
        <p:spPr>
          <a:xfrm>
            <a:off x="2365325" y="2206800"/>
            <a:ext cx="378950" cy="288018"/>
          </a:xfrm>
          <a:prstGeom prst="rect">
            <a:avLst/>
          </a:prstGeom>
          <a:noFill/>
          <a:ln>
            <a:noFill/>
          </a:ln>
        </p:spPr>
      </p:pic>
      <p:pic>
        <p:nvPicPr>
          <p:cNvPr id="174" name="Google Shape;174;p27"/>
          <p:cNvPicPr preferRelativeResize="0"/>
          <p:nvPr/>
        </p:nvPicPr>
        <p:blipFill rotWithShape="1">
          <a:blip r:embed="rId5">
            <a:alphaModFix/>
          </a:blip>
          <a:srcRect b="0" l="6642" r="6642" t="0"/>
          <a:stretch/>
        </p:blipFill>
        <p:spPr>
          <a:xfrm>
            <a:off x="2395641" y="2907415"/>
            <a:ext cx="318318" cy="363812"/>
          </a:xfrm>
          <a:prstGeom prst="rect">
            <a:avLst/>
          </a:prstGeom>
          <a:noFill/>
          <a:ln>
            <a:noFill/>
          </a:ln>
        </p:spPr>
      </p:pic>
      <p:pic>
        <p:nvPicPr>
          <p:cNvPr id="175" name="Google Shape;175;p27"/>
          <p:cNvPicPr preferRelativeResize="0"/>
          <p:nvPr/>
        </p:nvPicPr>
        <p:blipFill rotWithShape="1">
          <a:blip r:embed="rId6">
            <a:alphaModFix/>
          </a:blip>
          <a:srcRect b="0" l="445" r="455" t="0"/>
          <a:stretch/>
        </p:blipFill>
        <p:spPr>
          <a:xfrm>
            <a:off x="2384263" y="3683814"/>
            <a:ext cx="341055" cy="341073"/>
          </a:xfrm>
          <a:prstGeom prst="rect">
            <a:avLst/>
          </a:prstGeom>
          <a:noFill/>
          <a:ln>
            <a:noFill/>
          </a:ln>
        </p:spPr>
      </p:pic>
      <p:pic>
        <p:nvPicPr>
          <p:cNvPr id="176" name="Google Shape;176;p27"/>
          <p:cNvPicPr preferRelativeResize="0"/>
          <p:nvPr/>
        </p:nvPicPr>
        <p:blipFill rotWithShape="1">
          <a:blip r:embed="rId7">
            <a:alphaModFix/>
          </a:blip>
          <a:srcRect b="0" l="6978" r="6977" t="0"/>
          <a:stretch/>
        </p:blipFill>
        <p:spPr>
          <a:xfrm>
            <a:off x="2414569" y="4437510"/>
            <a:ext cx="280423" cy="325915"/>
          </a:xfrm>
          <a:prstGeom prst="rect">
            <a:avLst/>
          </a:prstGeom>
          <a:noFill/>
          <a:ln>
            <a:noFill/>
          </a:ln>
        </p:spPr>
      </p:pic>
      <p:pic>
        <p:nvPicPr>
          <p:cNvPr id="177" name="Google Shape;177;p27"/>
          <p:cNvPicPr preferRelativeResize="0"/>
          <p:nvPr/>
        </p:nvPicPr>
        <p:blipFill rotWithShape="1">
          <a:blip r:embed="rId8">
            <a:alphaModFix/>
          </a:blip>
          <a:srcRect b="0" l="0" r="0" t="0"/>
          <a:stretch/>
        </p:blipFill>
        <p:spPr>
          <a:xfrm>
            <a:off x="595680" y="1183475"/>
            <a:ext cx="12561995" cy="288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2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SINCRONIZAR</a:t>
            </a:r>
            <a:endParaRPr sz="1300">
              <a:solidFill>
                <a:srgbClr val="435E72"/>
              </a:solidFill>
              <a:latin typeface="Open Sans ExtraBold"/>
              <a:ea typeface="Open Sans ExtraBold"/>
              <a:cs typeface="Open Sans ExtraBold"/>
              <a:sym typeface="Open Sans ExtraBold"/>
            </a:endParaRPr>
          </a:p>
        </p:txBody>
      </p:sp>
      <p:sp>
        <p:nvSpPr>
          <p:cNvPr id="183" name="Google Shape;183;p28"/>
          <p:cNvSpPr/>
          <p:nvPr/>
        </p:nvSpPr>
        <p:spPr>
          <a:xfrm>
            <a:off x="2894175" y="2506525"/>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Deploy:</a:t>
            </a:r>
            <a:r>
              <a:rPr b="0" i="0" lang="es" sz="1300" u="none" cap="none" strike="noStrike">
                <a:solidFill>
                  <a:srgbClr val="002540"/>
                </a:solidFill>
                <a:latin typeface="Open Sans"/>
                <a:ea typeface="Open Sans"/>
                <a:cs typeface="Open Sans"/>
                <a:sym typeface="Open Sans"/>
              </a:rPr>
              <a:t> Guarda los cambios en el archivo que se encuentra abierto actualmente y realiza el deploy en el sistema. Una vez realizado esto, ya será posible utilizarlo en campañas o marcadores.</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184" name="Google Shape;184;p28"/>
          <p:cNvSpPr/>
          <p:nvPr/>
        </p:nvSpPr>
        <p:spPr>
          <a:xfrm>
            <a:off x="2894175" y="3755950"/>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Descargar:</a:t>
            </a:r>
            <a:r>
              <a:rPr b="0" i="0" lang="es" sz="1300" u="none" cap="none" strike="noStrike">
                <a:solidFill>
                  <a:srgbClr val="002540"/>
                </a:solidFill>
                <a:latin typeface="Open Sans"/>
                <a:ea typeface="Open Sans"/>
                <a:cs typeface="Open Sans"/>
                <a:sym typeface="Open Sans"/>
              </a:rPr>
              <a:t> Guarda los cambios en el archivo que se encuentra abierto actualmente y realiza el deploy en el sistema. Una vez realizado esto, ya será posible utilizarlo en campañas o marcadores.</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185" name="Google Shape;185;p28"/>
          <p:cNvPicPr preferRelativeResize="0"/>
          <p:nvPr/>
        </p:nvPicPr>
        <p:blipFill rotWithShape="1">
          <a:blip r:embed="rId4">
            <a:alphaModFix/>
          </a:blip>
          <a:srcRect b="14432" l="0" r="0" t="14439"/>
          <a:stretch/>
        </p:blipFill>
        <p:spPr>
          <a:xfrm>
            <a:off x="2264275" y="2467349"/>
            <a:ext cx="480000" cy="338358"/>
          </a:xfrm>
          <a:prstGeom prst="rect">
            <a:avLst/>
          </a:prstGeom>
          <a:noFill/>
          <a:ln>
            <a:noFill/>
          </a:ln>
        </p:spPr>
      </p:pic>
      <p:pic>
        <p:nvPicPr>
          <p:cNvPr id="186" name="Google Shape;186;p28"/>
          <p:cNvPicPr preferRelativeResize="0"/>
          <p:nvPr/>
        </p:nvPicPr>
        <p:blipFill rotWithShape="1">
          <a:blip r:embed="rId5">
            <a:alphaModFix/>
          </a:blip>
          <a:srcRect b="14432" l="0" r="0" t="14439"/>
          <a:stretch/>
        </p:blipFill>
        <p:spPr>
          <a:xfrm>
            <a:off x="2264275" y="3743672"/>
            <a:ext cx="480000" cy="338358"/>
          </a:xfrm>
          <a:prstGeom prst="rect">
            <a:avLst/>
          </a:prstGeom>
          <a:noFill/>
          <a:ln>
            <a:noFill/>
          </a:ln>
        </p:spPr>
      </p:pic>
      <p:pic>
        <p:nvPicPr>
          <p:cNvPr id="187" name="Google Shape;187;p28"/>
          <p:cNvPicPr preferRelativeResize="0"/>
          <p:nvPr/>
        </p:nvPicPr>
        <p:blipFill rotWithShape="1">
          <a:blip r:embed="rId6">
            <a:alphaModFix/>
          </a:blip>
          <a:srcRect b="0" l="0" r="0" t="0"/>
          <a:stretch/>
        </p:blipFill>
        <p:spPr>
          <a:xfrm>
            <a:off x="595680" y="1183475"/>
            <a:ext cx="12561995" cy="288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1" name="Shape 191"/>
        <p:cNvGrpSpPr/>
        <p:nvPr/>
      </p:nvGrpSpPr>
      <p:grpSpPr>
        <a:xfrm>
          <a:off x="0" y="0"/>
          <a:ext cx="0" cy="0"/>
          <a:chOff x="0" y="0"/>
          <a:chExt cx="0" cy="0"/>
        </a:xfrm>
      </p:grpSpPr>
      <p:sp>
        <p:nvSpPr>
          <p:cNvPr id="192" name="Google Shape;192;p29"/>
          <p:cNvSpPr txBox="1"/>
          <p:nvPr>
            <p:ph type="title"/>
          </p:nvPr>
        </p:nvSpPr>
        <p:spPr>
          <a:xfrm>
            <a:off x="866350" y="90925"/>
            <a:ext cx="53478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HERRAMIENTAS DE EDICIÓN</a:t>
            </a:r>
            <a:endParaRPr sz="1300">
              <a:solidFill>
                <a:srgbClr val="435E72"/>
              </a:solidFill>
              <a:latin typeface="Open Sans ExtraBold"/>
              <a:ea typeface="Open Sans ExtraBold"/>
              <a:cs typeface="Open Sans ExtraBold"/>
              <a:sym typeface="Open Sans ExtraBold"/>
            </a:endParaRPr>
          </a:p>
        </p:txBody>
      </p:sp>
      <p:sp>
        <p:nvSpPr>
          <p:cNvPr id="193" name="Google Shape;193;p29"/>
          <p:cNvSpPr/>
          <p:nvPr/>
        </p:nvSpPr>
        <p:spPr>
          <a:xfrm>
            <a:off x="1765943" y="1547925"/>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Vista:</a:t>
            </a:r>
            <a:r>
              <a:rPr b="0" i="0" lang="es" sz="1300" u="none" cap="none" strike="noStrike">
                <a:solidFill>
                  <a:srgbClr val="002540"/>
                </a:solidFill>
                <a:latin typeface="Open Sans"/>
                <a:ea typeface="Open Sans"/>
                <a:cs typeface="Open Sans"/>
                <a:sym typeface="Open Sans"/>
              </a:rPr>
              <a:t> Cambiar la vista de diseño a vista de código o viceversa.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194" name="Google Shape;194;p29"/>
          <p:cNvSpPr/>
          <p:nvPr/>
        </p:nvSpPr>
        <p:spPr>
          <a:xfrm>
            <a:off x="1765937" y="2764450"/>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Deshacer cambios:</a:t>
            </a:r>
            <a:r>
              <a:rPr b="0" i="0" lang="es" sz="1300" u="none" cap="none" strike="noStrike">
                <a:solidFill>
                  <a:srgbClr val="002540"/>
                </a:solidFill>
                <a:latin typeface="Open Sans"/>
                <a:ea typeface="Open Sans"/>
                <a:cs typeface="Open Sans"/>
                <a:sym typeface="Open Sans"/>
              </a:rPr>
              <a:t> Deshace los cambios realizados por el usuario.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195" name="Google Shape;195;p29"/>
          <p:cNvPicPr preferRelativeResize="0"/>
          <p:nvPr/>
        </p:nvPicPr>
        <p:blipFill rotWithShape="1">
          <a:blip r:embed="rId4">
            <a:alphaModFix/>
          </a:blip>
          <a:srcRect b="8704" l="0" r="0" t="8704"/>
          <a:stretch/>
        </p:blipFill>
        <p:spPr>
          <a:xfrm>
            <a:off x="967488" y="1519651"/>
            <a:ext cx="448891" cy="374077"/>
          </a:xfrm>
          <a:prstGeom prst="rect">
            <a:avLst/>
          </a:prstGeom>
          <a:noFill/>
          <a:ln>
            <a:noFill/>
          </a:ln>
        </p:spPr>
      </p:pic>
      <p:pic>
        <p:nvPicPr>
          <p:cNvPr id="196" name="Google Shape;196;p29"/>
          <p:cNvPicPr preferRelativeResize="0"/>
          <p:nvPr/>
        </p:nvPicPr>
        <p:blipFill rotWithShape="1">
          <a:blip r:embed="rId5">
            <a:alphaModFix/>
          </a:blip>
          <a:srcRect b="0" l="0" r="0" t="0"/>
          <a:stretch/>
        </p:blipFill>
        <p:spPr>
          <a:xfrm>
            <a:off x="1033990" y="2778895"/>
            <a:ext cx="379063" cy="379063"/>
          </a:xfrm>
          <a:prstGeom prst="rect">
            <a:avLst/>
          </a:prstGeom>
          <a:noFill/>
          <a:ln>
            <a:noFill/>
          </a:ln>
        </p:spPr>
      </p:pic>
      <p:pic>
        <p:nvPicPr>
          <p:cNvPr id="197" name="Google Shape;197;p29"/>
          <p:cNvPicPr preferRelativeResize="0"/>
          <p:nvPr/>
        </p:nvPicPr>
        <p:blipFill rotWithShape="1">
          <a:blip r:embed="rId6">
            <a:alphaModFix/>
          </a:blip>
          <a:srcRect b="0" l="0" r="0" t="0"/>
          <a:stretch/>
        </p:blipFill>
        <p:spPr>
          <a:xfrm>
            <a:off x="1033990" y="3979950"/>
            <a:ext cx="379063" cy="379063"/>
          </a:xfrm>
          <a:prstGeom prst="rect">
            <a:avLst/>
          </a:prstGeom>
          <a:noFill/>
          <a:ln>
            <a:noFill/>
          </a:ln>
        </p:spPr>
      </p:pic>
      <p:pic>
        <p:nvPicPr>
          <p:cNvPr id="198" name="Google Shape;198;p29"/>
          <p:cNvPicPr preferRelativeResize="0"/>
          <p:nvPr/>
        </p:nvPicPr>
        <p:blipFill rotWithShape="1">
          <a:blip r:embed="rId7">
            <a:alphaModFix/>
          </a:blip>
          <a:srcRect b="0" l="1181" r="1170" t="0"/>
          <a:stretch/>
        </p:blipFill>
        <p:spPr>
          <a:xfrm>
            <a:off x="1067241" y="5181010"/>
            <a:ext cx="359113" cy="395024"/>
          </a:xfrm>
          <a:prstGeom prst="rect">
            <a:avLst/>
          </a:prstGeom>
          <a:noFill/>
          <a:ln>
            <a:noFill/>
          </a:ln>
        </p:spPr>
      </p:pic>
      <p:pic>
        <p:nvPicPr>
          <p:cNvPr id="199" name="Google Shape;199;p29"/>
          <p:cNvPicPr preferRelativeResize="0"/>
          <p:nvPr/>
        </p:nvPicPr>
        <p:blipFill rotWithShape="1">
          <a:blip r:embed="rId8">
            <a:alphaModFix/>
          </a:blip>
          <a:srcRect b="16666" l="0" r="0" t="16666"/>
          <a:stretch/>
        </p:blipFill>
        <p:spPr>
          <a:xfrm>
            <a:off x="7175437" y="1582001"/>
            <a:ext cx="374075" cy="249385"/>
          </a:xfrm>
          <a:prstGeom prst="rect">
            <a:avLst/>
          </a:prstGeom>
          <a:noFill/>
          <a:ln>
            <a:noFill/>
          </a:ln>
        </p:spPr>
      </p:pic>
      <p:pic>
        <p:nvPicPr>
          <p:cNvPr id="200" name="Google Shape;200;p29"/>
          <p:cNvPicPr preferRelativeResize="0"/>
          <p:nvPr/>
        </p:nvPicPr>
        <p:blipFill rotWithShape="1">
          <a:blip r:embed="rId9">
            <a:alphaModFix/>
          </a:blip>
          <a:srcRect b="10000" l="0" r="0" t="10000"/>
          <a:stretch/>
        </p:blipFill>
        <p:spPr>
          <a:xfrm>
            <a:off x="7175437" y="2771717"/>
            <a:ext cx="374075" cy="299261"/>
          </a:xfrm>
          <a:prstGeom prst="rect">
            <a:avLst/>
          </a:prstGeom>
          <a:noFill/>
          <a:ln>
            <a:noFill/>
          </a:ln>
        </p:spPr>
      </p:pic>
      <p:pic>
        <p:nvPicPr>
          <p:cNvPr id="201" name="Google Shape;201;p29"/>
          <p:cNvPicPr preferRelativeResize="0"/>
          <p:nvPr/>
        </p:nvPicPr>
        <p:blipFill rotWithShape="1">
          <a:blip r:embed="rId10">
            <a:alphaModFix/>
          </a:blip>
          <a:srcRect b="25802" l="0" r="0" t="25797"/>
          <a:stretch/>
        </p:blipFill>
        <p:spPr>
          <a:xfrm>
            <a:off x="7183750" y="4050602"/>
            <a:ext cx="357450" cy="174569"/>
          </a:xfrm>
          <a:prstGeom prst="rect">
            <a:avLst/>
          </a:prstGeom>
          <a:noFill/>
          <a:ln>
            <a:noFill/>
          </a:ln>
        </p:spPr>
      </p:pic>
      <p:pic>
        <p:nvPicPr>
          <p:cNvPr id="202" name="Google Shape;202;p29"/>
          <p:cNvPicPr preferRelativeResize="0"/>
          <p:nvPr/>
        </p:nvPicPr>
        <p:blipFill rotWithShape="1">
          <a:blip r:embed="rId11">
            <a:alphaModFix/>
          </a:blip>
          <a:srcRect b="0" l="25581" r="25581" t="0"/>
          <a:stretch/>
        </p:blipFill>
        <p:spPr>
          <a:xfrm>
            <a:off x="7275191" y="5131135"/>
            <a:ext cx="174569" cy="357451"/>
          </a:xfrm>
          <a:prstGeom prst="rect">
            <a:avLst/>
          </a:prstGeom>
          <a:noFill/>
          <a:ln>
            <a:noFill/>
          </a:ln>
        </p:spPr>
      </p:pic>
      <p:pic>
        <p:nvPicPr>
          <p:cNvPr id="203" name="Google Shape;203;p29"/>
          <p:cNvPicPr preferRelativeResize="0"/>
          <p:nvPr/>
        </p:nvPicPr>
        <p:blipFill rotWithShape="1">
          <a:blip r:embed="rId12">
            <a:alphaModFix/>
          </a:blip>
          <a:srcRect b="0" l="6385" r="6377" t="0"/>
          <a:stretch/>
        </p:blipFill>
        <p:spPr>
          <a:xfrm>
            <a:off x="7192063" y="6444398"/>
            <a:ext cx="340824" cy="390702"/>
          </a:xfrm>
          <a:prstGeom prst="rect">
            <a:avLst/>
          </a:prstGeom>
          <a:noFill/>
          <a:ln>
            <a:noFill/>
          </a:ln>
        </p:spPr>
      </p:pic>
      <p:sp>
        <p:nvSpPr>
          <p:cNvPr id="204" name="Google Shape;204;p29"/>
          <p:cNvSpPr/>
          <p:nvPr/>
        </p:nvSpPr>
        <p:spPr>
          <a:xfrm>
            <a:off x="1765937" y="3980975"/>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Rehacer cambios:</a:t>
            </a:r>
            <a:r>
              <a:rPr b="0" i="0" lang="es" sz="1300" u="none" cap="none" strike="noStrike">
                <a:solidFill>
                  <a:srgbClr val="002540"/>
                </a:solidFill>
                <a:latin typeface="Open Sans"/>
                <a:ea typeface="Open Sans"/>
                <a:cs typeface="Open Sans"/>
                <a:sym typeface="Open Sans"/>
              </a:rPr>
              <a:t> Rehace los cambios realizados por el usuario.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205" name="Google Shape;205;p29"/>
          <p:cNvSpPr/>
          <p:nvPr/>
        </p:nvSpPr>
        <p:spPr>
          <a:xfrm>
            <a:off x="1765937" y="5152950"/>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Borrar elemento:</a:t>
            </a:r>
            <a:r>
              <a:rPr b="0" i="0" lang="es" sz="1300" u="none" cap="none" strike="noStrike">
                <a:solidFill>
                  <a:srgbClr val="002540"/>
                </a:solidFill>
                <a:latin typeface="Open Sans"/>
                <a:ea typeface="Open Sans"/>
                <a:cs typeface="Open Sans"/>
                <a:sym typeface="Open Sans"/>
              </a:rPr>
              <a:t> Borra el elemento seleccionado.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206" name="Google Shape;206;p29"/>
          <p:cNvSpPr/>
          <p:nvPr/>
        </p:nvSpPr>
        <p:spPr>
          <a:xfrm>
            <a:off x="7778718" y="1519650"/>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Mostrar ocultos:</a:t>
            </a:r>
            <a:r>
              <a:rPr b="0" i="0" lang="es" sz="1300" u="none" cap="none" strike="noStrike">
                <a:solidFill>
                  <a:srgbClr val="002540"/>
                </a:solidFill>
                <a:latin typeface="Open Sans"/>
                <a:ea typeface="Open Sans"/>
                <a:cs typeface="Open Sans"/>
                <a:sym typeface="Open Sans"/>
              </a:rPr>
              <a:t> Muestra los elementos que se encuentran ocultos.</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207" name="Google Shape;207;p29"/>
          <p:cNvSpPr/>
          <p:nvPr/>
        </p:nvSpPr>
        <p:spPr>
          <a:xfrm>
            <a:off x="7778712" y="2764450"/>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Ocultar ocultos:</a:t>
            </a:r>
            <a:r>
              <a:rPr b="0" i="0" lang="es" sz="1300" u="none" cap="none" strike="noStrike">
                <a:solidFill>
                  <a:srgbClr val="002540"/>
                </a:solidFill>
                <a:latin typeface="Open Sans"/>
                <a:ea typeface="Open Sans"/>
                <a:cs typeface="Open Sans"/>
                <a:sym typeface="Open Sans"/>
              </a:rPr>
              <a:t> Deja de mostrar los elementos que tienen la opción de oculto activada.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208" name="Google Shape;208;p29"/>
          <p:cNvSpPr/>
          <p:nvPr/>
        </p:nvSpPr>
        <p:spPr>
          <a:xfrm>
            <a:off x="7778712" y="3980975"/>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Alinear izquierda:</a:t>
            </a:r>
            <a:r>
              <a:rPr b="0" i="0" lang="es" sz="1300" u="none" cap="none" strike="noStrike">
                <a:solidFill>
                  <a:srgbClr val="002540"/>
                </a:solidFill>
                <a:latin typeface="Open Sans"/>
                <a:ea typeface="Open Sans"/>
                <a:cs typeface="Open Sans"/>
                <a:sym typeface="Open Sans"/>
              </a:rPr>
              <a:t> Alinea todos los elementos seleccionados hacia el elemento que esté más a la izquierda.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209" name="Google Shape;209;p29"/>
          <p:cNvSpPr/>
          <p:nvPr/>
        </p:nvSpPr>
        <p:spPr>
          <a:xfrm>
            <a:off x="7778712" y="5152950"/>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Alinear arriba:</a:t>
            </a:r>
            <a:r>
              <a:rPr b="0" i="0" lang="es" sz="1300" u="none" cap="none" strike="noStrike">
                <a:solidFill>
                  <a:srgbClr val="002540"/>
                </a:solidFill>
                <a:latin typeface="Open Sans"/>
                <a:ea typeface="Open Sans"/>
                <a:cs typeface="Open Sans"/>
                <a:sym typeface="Open Sans"/>
              </a:rPr>
              <a:t> Alinea todos los elementos seleccionados hacia el elemento que esté más a la izquierda.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210" name="Google Shape;210;p29"/>
          <p:cNvSpPr/>
          <p:nvPr/>
        </p:nvSpPr>
        <p:spPr>
          <a:xfrm>
            <a:off x="7778712" y="6402850"/>
            <a:ext cx="46854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Copiar elementos:</a:t>
            </a:r>
            <a:r>
              <a:rPr b="0" i="0" lang="es" sz="1300" u="none" cap="none" strike="noStrike">
                <a:solidFill>
                  <a:srgbClr val="002540"/>
                </a:solidFill>
                <a:latin typeface="Open Sans"/>
                <a:ea typeface="Open Sans"/>
                <a:cs typeface="Open Sans"/>
                <a:sym typeface="Open Sans"/>
              </a:rPr>
              <a:t> Copia los elementos seleccionados por el usuario.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211" name="Google Shape;211;p29"/>
          <p:cNvPicPr preferRelativeResize="0"/>
          <p:nvPr/>
        </p:nvPicPr>
        <p:blipFill rotWithShape="1">
          <a:blip r:embed="rId13">
            <a:alphaModFix/>
          </a:blip>
          <a:srcRect b="0" l="0" r="0" t="0"/>
          <a:stretch/>
        </p:blipFill>
        <p:spPr>
          <a:xfrm>
            <a:off x="595674" y="985150"/>
            <a:ext cx="12628061" cy="315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p3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CONTROLES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MENÚ PROPIEDADES</a:t>
            </a:r>
            <a:endParaRPr sz="1300">
              <a:solidFill>
                <a:srgbClr val="435E72"/>
              </a:solidFill>
              <a:latin typeface="Open Sans ExtraBold"/>
              <a:ea typeface="Open Sans ExtraBold"/>
              <a:cs typeface="Open Sans ExtraBold"/>
              <a:sym typeface="Open Sans ExtraBold"/>
            </a:endParaRPr>
          </a:p>
        </p:txBody>
      </p:sp>
      <p:sp>
        <p:nvSpPr>
          <p:cNvPr id="217" name="Google Shape;217;p30"/>
          <p:cNvSpPr txBox="1"/>
          <p:nvPr/>
        </p:nvSpPr>
        <p:spPr>
          <a:xfrm>
            <a:off x="8118125" y="1337588"/>
            <a:ext cx="289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s" sz="1800" u="none" cap="none" strike="noStrike">
                <a:solidFill>
                  <a:srgbClr val="003B4D"/>
                </a:solidFill>
                <a:latin typeface="Open Sans ExtraBold"/>
                <a:ea typeface="Open Sans ExtraBold"/>
                <a:cs typeface="Open Sans ExtraBold"/>
                <a:sym typeface="Open Sans ExtraBold"/>
              </a:rPr>
              <a:t>Propiedades</a:t>
            </a:r>
            <a:endParaRPr b="0" i="0" sz="1800" u="none" cap="none" strike="noStrike">
              <a:solidFill>
                <a:srgbClr val="003B4D"/>
              </a:solidFill>
              <a:latin typeface="Open Sans ExtraBold"/>
              <a:ea typeface="Open Sans ExtraBold"/>
              <a:cs typeface="Open Sans ExtraBold"/>
              <a:sym typeface="Open Sans ExtraBold"/>
            </a:endParaRPr>
          </a:p>
        </p:txBody>
      </p:sp>
      <p:sp>
        <p:nvSpPr>
          <p:cNvPr id="218" name="Google Shape;218;p30"/>
          <p:cNvSpPr txBox="1"/>
          <p:nvPr/>
        </p:nvSpPr>
        <p:spPr>
          <a:xfrm>
            <a:off x="7783625" y="2213977"/>
            <a:ext cx="5271900" cy="26262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El menú de propiedades de un control se despliega sobre la derecha de la pantalla haciendo doble click sobre el elemento deseado.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En este menú es posible modificar las diferentes propiedades o atributos del control seleccionado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19" name="Google Shape;219;p30"/>
          <p:cNvPicPr preferRelativeResize="0"/>
          <p:nvPr/>
        </p:nvPicPr>
        <p:blipFill rotWithShape="1">
          <a:blip r:embed="rId4">
            <a:alphaModFix/>
          </a:blip>
          <a:srcRect b="0" l="0" r="0" t="0"/>
          <a:stretch/>
        </p:blipFill>
        <p:spPr>
          <a:xfrm>
            <a:off x="7734126" y="1415701"/>
            <a:ext cx="313775" cy="305500"/>
          </a:xfrm>
          <a:prstGeom prst="rect">
            <a:avLst/>
          </a:prstGeom>
          <a:noFill/>
          <a:ln>
            <a:noFill/>
          </a:ln>
        </p:spPr>
      </p:pic>
      <p:sp>
        <p:nvSpPr>
          <p:cNvPr id="220" name="Google Shape;220;p30"/>
          <p:cNvSpPr txBox="1"/>
          <p:nvPr/>
        </p:nvSpPr>
        <p:spPr>
          <a:xfrm>
            <a:off x="7934975" y="5186825"/>
            <a:ext cx="4964100" cy="1777200"/>
          </a:xfrm>
          <a:prstGeom prst="rect">
            <a:avLst/>
          </a:prstGeom>
          <a:solidFill>
            <a:srgbClr val="CCEAFF"/>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3B4D"/>
                </a:solidFill>
                <a:latin typeface="Open Sans"/>
                <a:ea typeface="Open Sans"/>
                <a:cs typeface="Open Sans"/>
                <a:sym typeface="Open Sans"/>
              </a:rPr>
              <a:t>Nota:</a:t>
            </a:r>
            <a:endParaRPr b="1" i="0" sz="1300" u="none" cap="none" strike="noStrike">
              <a:solidFill>
                <a:srgbClr val="003B4D"/>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1" i="0" sz="1300" u="none" cap="none" strike="noStrike">
              <a:solidFill>
                <a:srgbClr val="003B4D"/>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3B4D"/>
                </a:solidFill>
                <a:latin typeface="Open Sans"/>
                <a:ea typeface="Open Sans"/>
                <a:cs typeface="Open Sans"/>
                <a:sym typeface="Open Sans"/>
              </a:rPr>
              <a:t>Para algunos controles es posible añadir un evento, pudiendo ejecutar el código al cual se lo asocia. Para esto se debe completar el campo contiguo, señalando una función existente en el archivo de JavaScript (NOMBREPROYECTO.js).</a:t>
            </a:r>
            <a:endParaRPr b="1" i="0" sz="1300" u="none" cap="none" strike="noStrike">
              <a:solidFill>
                <a:srgbClr val="003B4D"/>
              </a:solidFill>
              <a:latin typeface="Open Sans"/>
              <a:ea typeface="Open Sans"/>
              <a:cs typeface="Open Sans"/>
              <a:sym typeface="Open Sans"/>
            </a:endParaRPr>
          </a:p>
        </p:txBody>
      </p:sp>
      <p:pic>
        <p:nvPicPr>
          <p:cNvPr id="221" name="Google Shape;221;p30"/>
          <p:cNvPicPr preferRelativeResize="0"/>
          <p:nvPr/>
        </p:nvPicPr>
        <p:blipFill rotWithShape="1">
          <a:blip r:embed="rId5">
            <a:alphaModFix/>
          </a:blip>
          <a:srcRect b="0" l="0" r="0" t="0"/>
          <a:stretch/>
        </p:blipFill>
        <p:spPr>
          <a:xfrm>
            <a:off x="866350" y="1286475"/>
            <a:ext cx="4717699" cy="5086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1</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27" name="Google Shape;227;p31"/>
          <p:cNvSpPr txBox="1"/>
          <p:nvPr/>
        </p:nvSpPr>
        <p:spPr>
          <a:xfrm>
            <a:off x="3349600" y="1775200"/>
            <a:ext cx="9705900" cy="27603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El control Contenedor representa recuadros o espacios rectangulares. En ellos será posible insertar contenido HTML.</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Su utilidad principal es visual, permitiendo organizar y dar estructura y diseño al formulario.</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Por defecto, el nuevo proyecto ya posee un contenedor. Si se desea agregar otro contenedor, el mismo se deBe reducir o eliminar para dar espacio a otro.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28" name="Google Shape;228;p31"/>
          <p:cNvPicPr preferRelativeResize="0"/>
          <p:nvPr/>
        </p:nvPicPr>
        <p:blipFill rotWithShape="1">
          <a:blip r:embed="rId4">
            <a:alphaModFix/>
          </a:blip>
          <a:srcRect b="80300" l="3003" r="88437" t="16406"/>
          <a:stretch/>
        </p:blipFill>
        <p:spPr>
          <a:xfrm>
            <a:off x="1245675" y="1838425"/>
            <a:ext cx="1918623" cy="415501"/>
          </a:xfrm>
          <a:prstGeom prst="rect">
            <a:avLst/>
          </a:prstGeom>
          <a:noFill/>
          <a:ln>
            <a:noFill/>
          </a:ln>
        </p:spPr>
      </p:pic>
      <p:pic>
        <p:nvPicPr>
          <p:cNvPr id="229" name="Google Shape;229;p31"/>
          <p:cNvPicPr preferRelativeResize="0"/>
          <p:nvPr/>
        </p:nvPicPr>
        <p:blipFill rotWithShape="1">
          <a:blip r:embed="rId5">
            <a:alphaModFix/>
          </a:blip>
          <a:srcRect b="0" l="0" r="0" t="0"/>
          <a:stretch/>
        </p:blipFill>
        <p:spPr>
          <a:xfrm>
            <a:off x="3324200" y="3855623"/>
            <a:ext cx="10107402" cy="3707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2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35" name="Google Shape;235;p32"/>
          <p:cNvSpPr txBox="1"/>
          <p:nvPr/>
        </p:nvSpPr>
        <p:spPr>
          <a:xfrm>
            <a:off x="102515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En si este controlador es un cuadro de texto.</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Otra de las funcionalidades de la propiedad de los elementos es poder asignarle un evento.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En la imagen se pueden observar los eventos que se le pueden asignar, haciendo referencia a una función existente en el JavaScript.</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36" name="Google Shape;236;p32"/>
          <p:cNvPicPr preferRelativeResize="0"/>
          <p:nvPr/>
        </p:nvPicPr>
        <p:blipFill rotWithShape="1">
          <a:blip r:embed="rId4">
            <a:alphaModFix/>
          </a:blip>
          <a:srcRect b="0" l="0" r="0" t="0"/>
          <a:stretch/>
        </p:blipFill>
        <p:spPr>
          <a:xfrm>
            <a:off x="1025150" y="1490950"/>
            <a:ext cx="1613300" cy="464625"/>
          </a:xfrm>
          <a:prstGeom prst="rect">
            <a:avLst/>
          </a:prstGeom>
          <a:noFill/>
          <a:ln>
            <a:noFill/>
          </a:ln>
        </p:spPr>
      </p:pic>
      <p:pic>
        <p:nvPicPr>
          <p:cNvPr id="237" name="Google Shape;237;p32"/>
          <p:cNvPicPr preferRelativeResize="0"/>
          <p:nvPr/>
        </p:nvPicPr>
        <p:blipFill rotWithShape="1">
          <a:blip r:embed="rId5">
            <a:alphaModFix/>
          </a:blip>
          <a:srcRect b="0" l="0" r="0" t="0"/>
          <a:stretch/>
        </p:blipFill>
        <p:spPr>
          <a:xfrm>
            <a:off x="5859987" y="2180375"/>
            <a:ext cx="7571562" cy="5383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33"/>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3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43" name="Google Shape;243;p33"/>
          <p:cNvSpPr txBox="1"/>
          <p:nvPr/>
        </p:nvSpPr>
        <p:spPr>
          <a:xfrm>
            <a:off x="848070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Se corresponde también a un campo de texto.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Su diferencia es que es un campo diseñado exclusivamente para trabajar con contraseñas y por lo tanto queremos que todo lo que se escriba en él se vea con asteriscos (*) en lugar de la contraseña real.</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44" name="Google Shape;244;p33"/>
          <p:cNvPicPr preferRelativeResize="0"/>
          <p:nvPr/>
        </p:nvPicPr>
        <p:blipFill rotWithShape="1">
          <a:blip r:embed="rId4">
            <a:alphaModFix/>
          </a:blip>
          <a:srcRect b="0" l="0" r="0" t="0"/>
          <a:stretch/>
        </p:blipFill>
        <p:spPr>
          <a:xfrm>
            <a:off x="1025150" y="2364000"/>
            <a:ext cx="6762600" cy="5199505"/>
          </a:xfrm>
          <a:prstGeom prst="rect">
            <a:avLst/>
          </a:prstGeom>
          <a:noFill/>
          <a:ln>
            <a:noFill/>
          </a:ln>
        </p:spPr>
      </p:pic>
      <p:pic>
        <p:nvPicPr>
          <p:cNvPr id="245" name="Google Shape;245;p33"/>
          <p:cNvPicPr preferRelativeResize="0"/>
          <p:nvPr/>
        </p:nvPicPr>
        <p:blipFill rotWithShape="1">
          <a:blip r:embed="rId5">
            <a:alphaModFix/>
          </a:blip>
          <a:srcRect b="0" l="0" r="0" t="0"/>
          <a:stretch/>
        </p:blipFill>
        <p:spPr>
          <a:xfrm>
            <a:off x="8681875" y="1582950"/>
            <a:ext cx="2238336" cy="41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INTRODUCCIÓN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AGENDA</a:t>
            </a:r>
            <a:endParaRPr sz="1300">
              <a:solidFill>
                <a:srgbClr val="435E72"/>
              </a:solidFill>
              <a:latin typeface="Open Sans ExtraBold"/>
              <a:ea typeface="Open Sans ExtraBold"/>
              <a:cs typeface="Open Sans ExtraBold"/>
              <a:sym typeface="Open Sans ExtraBold"/>
            </a:endParaRPr>
          </a:p>
        </p:txBody>
      </p:sp>
      <p:sp>
        <p:nvSpPr>
          <p:cNvPr id="73" name="Google Shape;73;p16"/>
          <p:cNvSpPr/>
          <p:nvPr/>
        </p:nvSpPr>
        <p:spPr>
          <a:xfrm>
            <a:off x="987700" y="1332325"/>
            <a:ext cx="4020300" cy="38235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1.</a:t>
            </a:r>
            <a:r>
              <a:rPr b="0" i="0" lang="es" sz="1300" u="none" cap="none" strike="noStrike">
                <a:solidFill>
                  <a:srgbClr val="002540"/>
                </a:solidFill>
                <a:latin typeface="Open Sans ExtraBold"/>
                <a:ea typeface="Open Sans ExtraBold"/>
                <a:cs typeface="Open Sans ExtraBold"/>
                <a:sym typeface="Open Sans ExtraBold"/>
              </a:rPr>
              <a:t> INTRODUCCIÓN</a:t>
            </a:r>
            <a:endParaRPr b="0" i="0" sz="1300" u="none" cap="none" strike="noStrike">
              <a:solidFill>
                <a:srgbClr val="002540"/>
              </a:solidFill>
              <a:latin typeface="Open Sans ExtraBold"/>
              <a:ea typeface="Open Sans ExtraBold"/>
              <a:cs typeface="Open Sans ExtraBold"/>
              <a:sym typeface="Open Sans ExtraBold"/>
            </a:endParaRPr>
          </a:p>
          <a:p>
            <a:pPr indent="45720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¿Qué es el Form Designer?</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Interfaz</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¿Cómo funciona?</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2.</a:t>
            </a:r>
            <a:r>
              <a:rPr b="0" i="0" lang="es" sz="1300" u="none" cap="none" strike="noStrike">
                <a:solidFill>
                  <a:srgbClr val="002540"/>
                </a:solidFill>
                <a:latin typeface="Open Sans ExtraBold"/>
                <a:ea typeface="Open Sans ExtraBold"/>
                <a:cs typeface="Open Sans ExtraBold"/>
                <a:sym typeface="Open Sans ExtraBold"/>
              </a:rPr>
              <a:t> DISEÑADOR DE FORMULARIOS</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Vista General</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Menú General</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Archivos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Sincronizar</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Herramientas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Controles</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Proyecto Actual</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74" name="Google Shape;74;p16"/>
          <p:cNvSpPr/>
          <p:nvPr/>
        </p:nvSpPr>
        <p:spPr>
          <a:xfrm>
            <a:off x="4882636" y="1332325"/>
            <a:ext cx="4020300" cy="3823500"/>
          </a:xfrm>
          <a:prstGeom prst="rect">
            <a:avLst/>
          </a:prstGeom>
          <a:noFill/>
          <a:ln>
            <a:noFill/>
          </a:ln>
        </p:spPr>
        <p:txBody>
          <a:bodyPr anchorCtr="0" anchor="t" bIns="50375" lIns="100775" spcFirstLastPara="1" rIns="100775" wrap="square" tIns="50375">
            <a:noAutofit/>
          </a:bodyPr>
          <a:lstStyle/>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95FF"/>
                </a:solidFill>
                <a:latin typeface="Open Sans ExtraBold"/>
                <a:ea typeface="Open Sans ExtraBold"/>
                <a:cs typeface="Open Sans ExtraBold"/>
                <a:sym typeface="Open Sans ExtraBold"/>
              </a:rPr>
              <a:t>3. </a:t>
            </a:r>
            <a:r>
              <a:rPr b="0" i="0" lang="es" sz="1300" u="none" cap="none" strike="noStrike">
                <a:solidFill>
                  <a:srgbClr val="002540"/>
                </a:solidFill>
                <a:latin typeface="Open Sans ExtraBold"/>
                <a:ea typeface="Open Sans ExtraBold"/>
                <a:cs typeface="Open Sans ExtraBold"/>
                <a:sym typeface="Open Sans ExtraBold"/>
              </a:rPr>
              <a:t>DISEÑADOR DE ENCUESTAS</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Vista General</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Supervisor</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rPr b="0" i="0" lang="es" sz="1300" u="none" cap="none" strike="noStrike">
                <a:solidFill>
                  <a:srgbClr val="002540"/>
                </a:solidFill>
                <a:latin typeface="Open Sans"/>
                <a:ea typeface="Open Sans"/>
                <a:cs typeface="Open Sans"/>
                <a:sym typeface="Open Sans"/>
              </a:rPr>
              <a:t>	¿Cómo funciona?</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chemeClr val="dk1"/>
              </a:buClr>
              <a:buSzPts val="1500"/>
              <a:buFont typeface="Arial"/>
              <a:buNone/>
            </a:pPr>
            <a:r>
              <a:t/>
            </a:r>
            <a:endParaRPr b="1" i="0" sz="1300" u="none" cap="none" strike="noStrike">
              <a:solidFill>
                <a:srgbClr val="002540"/>
              </a:solidFill>
              <a:latin typeface="Open Sans"/>
              <a:ea typeface="Open Sans"/>
              <a:cs typeface="Open Sans"/>
              <a:sym typeface="Open Sans"/>
            </a:endParaRPr>
          </a:p>
        </p:txBody>
      </p:sp>
      <p:pic>
        <p:nvPicPr>
          <p:cNvPr id="75" name="Google Shape;75;p16"/>
          <p:cNvPicPr preferRelativeResize="0"/>
          <p:nvPr/>
        </p:nvPicPr>
        <p:blipFill rotWithShape="1">
          <a:blip r:embed="rId4">
            <a:alphaModFix/>
          </a:blip>
          <a:srcRect b="0" l="0" r="0" t="0"/>
          <a:stretch/>
        </p:blipFill>
        <p:spPr>
          <a:xfrm>
            <a:off x="9166753" y="2494651"/>
            <a:ext cx="3039000" cy="40389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34"/>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4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51" name="Google Shape;251;p34"/>
          <p:cNvSpPr txBox="1"/>
          <p:nvPr/>
        </p:nvSpPr>
        <p:spPr>
          <a:xfrm>
            <a:off x="102515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Representa una etiqueta para un elemento en una interfaz de usuario.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Se utilizará para colocarle un nombre visual a cada control que se utilizará en el formulario.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52" name="Google Shape;252;p34"/>
          <p:cNvPicPr preferRelativeResize="0"/>
          <p:nvPr/>
        </p:nvPicPr>
        <p:blipFill rotWithShape="1">
          <a:blip r:embed="rId4">
            <a:alphaModFix/>
          </a:blip>
          <a:srcRect b="0" l="0" r="0" t="0"/>
          <a:stretch/>
        </p:blipFill>
        <p:spPr>
          <a:xfrm>
            <a:off x="6577475" y="1670225"/>
            <a:ext cx="6854132" cy="5893375"/>
          </a:xfrm>
          <a:prstGeom prst="rect">
            <a:avLst/>
          </a:prstGeom>
          <a:noFill/>
          <a:ln>
            <a:noFill/>
          </a:ln>
        </p:spPr>
      </p:pic>
      <p:pic>
        <p:nvPicPr>
          <p:cNvPr id="253" name="Google Shape;253;p34"/>
          <p:cNvPicPr preferRelativeResize="0"/>
          <p:nvPr/>
        </p:nvPicPr>
        <p:blipFill rotWithShape="1">
          <a:blip r:embed="rId5">
            <a:alphaModFix/>
          </a:blip>
          <a:srcRect b="0" l="0" r="0" t="0"/>
          <a:stretch/>
        </p:blipFill>
        <p:spPr>
          <a:xfrm>
            <a:off x="1198150" y="1531638"/>
            <a:ext cx="1918039" cy="462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p35"/>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5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59" name="Google Shape;259;p35"/>
          <p:cNvSpPr txBox="1"/>
          <p:nvPr/>
        </p:nvSpPr>
        <p:spPr>
          <a:xfrm>
            <a:off x="848070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Despliega una lista de opciones, se utiliza para mostrar datos en un cuadro combinado desplegable.</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 posible linkearlo contra una tabla de la base de datos para desplegar contenido almacenado en la misma.</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60" name="Google Shape;260;p35"/>
          <p:cNvPicPr preferRelativeResize="0"/>
          <p:nvPr/>
        </p:nvPicPr>
        <p:blipFill rotWithShape="1">
          <a:blip r:embed="rId4">
            <a:alphaModFix/>
          </a:blip>
          <a:srcRect b="0" l="0" r="0" t="0"/>
          <a:stretch/>
        </p:blipFill>
        <p:spPr>
          <a:xfrm>
            <a:off x="973475" y="1867500"/>
            <a:ext cx="6691175" cy="5696030"/>
          </a:xfrm>
          <a:prstGeom prst="rect">
            <a:avLst/>
          </a:prstGeom>
          <a:noFill/>
          <a:ln>
            <a:noFill/>
          </a:ln>
        </p:spPr>
      </p:pic>
      <p:pic>
        <p:nvPicPr>
          <p:cNvPr id="261" name="Google Shape;261;p35"/>
          <p:cNvPicPr preferRelativeResize="0"/>
          <p:nvPr/>
        </p:nvPicPr>
        <p:blipFill rotWithShape="1">
          <a:blip r:embed="rId5">
            <a:alphaModFix/>
          </a:blip>
          <a:srcRect b="0" l="0" r="0" t="0"/>
          <a:stretch/>
        </p:blipFill>
        <p:spPr>
          <a:xfrm>
            <a:off x="8681325" y="1570675"/>
            <a:ext cx="2016389" cy="415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3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6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67" name="Google Shape;267;p36"/>
          <p:cNvSpPr txBox="1"/>
          <p:nvPr/>
        </p:nvSpPr>
        <p:spPr>
          <a:xfrm>
            <a:off x="102515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El control ListBox (Lista de selección) permite a los usuarios seleccionar uno o varios elementos de una lista predefinida.</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Se diferencia de un control ComboBox en que puede mostrar varios elementos a la vez y, de manera opcional, permite que el usuario pueda seleccionar varios elementos.</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68" name="Google Shape;268;p36"/>
          <p:cNvPicPr preferRelativeResize="0"/>
          <p:nvPr/>
        </p:nvPicPr>
        <p:blipFill rotWithShape="1">
          <a:blip r:embed="rId4">
            <a:alphaModFix/>
          </a:blip>
          <a:srcRect b="0" l="0" r="0" t="0"/>
          <a:stretch/>
        </p:blipFill>
        <p:spPr>
          <a:xfrm>
            <a:off x="1235537" y="1555363"/>
            <a:ext cx="2278548" cy="415500"/>
          </a:xfrm>
          <a:prstGeom prst="rect">
            <a:avLst/>
          </a:prstGeom>
          <a:noFill/>
          <a:ln>
            <a:noFill/>
          </a:ln>
        </p:spPr>
      </p:pic>
      <p:pic>
        <p:nvPicPr>
          <p:cNvPr id="269" name="Google Shape;269;p36"/>
          <p:cNvPicPr preferRelativeResize="0"/>
          <p:nvPr/>
        </p:nvPicPr>
        <p:blipFill rotWithShape="1">
          <a:blip r:embed="rId5">
            <a:alphaModFix/>
          </a:blip>
          <a:srcRect b="0" l="0" r="0" t="0"/>
          <a:stretch/>
        </p:blipFill>
        <p:spPr>
          <a:xfrm>
            <a:off x="5370550" y="2002755"/>
            <a:ext cx="8060999" cy="55608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37"/>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7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75" name="Google Shape;275;p37"/>
          <p:cNvSpPr txBox="1"/>
          <p:nvPr/>
        </p:nvSpPr>
        <p:spPr>
          <a:xfrm>
            <a:off x="848070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Este control define un texto de múltiples líneas en un cuadro de texto.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En general, se utiliza para que los que trabajan con un formulario puedan dejar comentarios a través de esa TextArea.</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76" name="Google Shape;276;p37"/>
          <p:cNvPicPr preferRelativeResize="0"/>
          <p:nvPr/>
        </p:nvPicPr>
        <p:blipFill rotWithShape="1">
          <a:blip r:embed="rId4">
            <a:alphaModFix/>
          </a:blip>
          <a:srcRect b="0" l="0" r="0" t="0"/>
          <a:stretch/>
        </p:blipFill>
        <p:spPr>
          <a:xfrm>
            <a:off x="973476" y="2571425"/>
            <a:ext cx="7162899" cy="4987025"/>
          </a:xfrm>
          <a:prstGeom prst="rect">
            <a:avLst/>
          </a:prstGeom>
          <a:noFill/>
          <a:ln>
            <a:noFill/>
          </a:ln>
        </p:spPr>
      </p:pic>
      <p:pic>
        <p:nvPicPr>
          <p:cNvPr id="277" name="Google Shape;277;p37"/>
          <p:cNvPicPr preferRelativeResize="0"/>
          <p:nvPr/>
        </p:nvPicPr>
        <p:blipFill rotWithShape="1">
          <a:blip r:embed="rId5">
            <a:alphaModFix/>
          </a:blip>
          <a:srcRect b="0" l="0" r="0" t="0"/>
          <a:stretch/>
        </p:blipFill>
        <p:spPr>
          <a:xfrm>
            <a:off x="9018750" y="1459548"/>
            <a:ext cx="2363502" cy="496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1" name="Shape 281"/>
        <p:cNvGrpSpPr/>
        <p:nvPr/>
      </p:nvGrpSpPr>
      <p:grpSpPr>
        <a:xfrm>
          <a:off x="0" y="0"/>
          <a:ext cx="0" cy="0"/>
          <a:chOff x="0" y="0"/>
          <a:chExt cx="0" cy="0"/>
        </a:xfrm>
      </p:grpSpPr>
      <p:sp>
        <p:nvSpPr>
          <p:cNvPr id="282" name="Google Shape;282;p3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8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83" name="Google Shape;283;p38"/>
          <p:cNvSpPr txBox="1"/>
          <p:nvPr/>
        </p:nvSpPr>
        <p:spPr>
          <a:xfrm>
            <a:off x="102515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Permite instalar una tabla en la cual será posible completar de manera dinámica información obtenida desde la base de datos.</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Desde las propiedades es posible asignar las columnas de la tabla.</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84" name="Google Shape;284;p38"/>
          <p:cNvPicPr preferRelativeResize="0"/>
          <p:nvPr/>
        </p:nvPicPr>
        <p:blipFill rotWithShape="1">
          <a:blip r:embed="rId4">
            <a:alphaModFix/>
          </a:blip>
          <a:srcRect b="0" l="0" r="0" t="0"/>
          <a:stretch/>
        </p:blipFill>
        <p:spPr>
          <a:xfrm>
            <a:off x="1241250" y="1570650"/>
            <a:ext cx="1384955" cy="415500"/>
          </a:xfrm>
          <a:prstGeom prst="rect">
            <a:avLst/>
          </a:prstGeom>
          <a:noFill/>
          <a:ln>
            <a:noFill/>
          </a:ln>
        </p:spPr>
      </p:pic>
      <p:pic>
        <p:nvPicPr>
          <p:cNvPr id="285" name="Google Shape;285;p38"/>
          <p:cNvPicPr preferRelativeResize="0"/>
          <p:nvPr/>
        </p:nvPicPr>
        <p:blipFill rotWithShape="1">
          <a:blip r:embed="rId5">
            <a:alphaModFix/>
          </a:blip>
          <a:srcRect b="0" l="0" r="0" t="0"/>
          <a:stretch/>
        </p:blipFill>
        <p:spPr>
          <a:xfrm>
            <a:off x="5370550" y="1670225"/>
            <a:ext cx="8061001" cy="57973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3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9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91" name="Google Shape;291;p39"/>
          <p:cNvSpPr txBox="1"/>
          <p:nvPr/>
        </p:nvSpPr>
        <p:spPr>
          <a:xfrm>
            <a:off x="848070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Indica si una condición determinada está activada o desactivada.</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Normalmente se utiliza para presentar una selección Si/No o Verdadero/Falso al usuario.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El control vendrá chequeado por defecto, en caso de querer des chequear, se deberá hacer mediante la vista de código y modificar su propiedad.</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292" name="Google Shape;292;p39"/>
          <p:cNvPicPr preferRelativeResize="0"/>
          <p:nvPr/>
        </p:nvPicPr>
        <p:blipFill rotWithShape="1">
          <a:blip r:embed="rId4">
            <a:alphaModFix/>
          </a:blip>
          <a:srcRect b="0" l="0" r="0" t="0"/>
          <a:stretch/>
        </p:blipFill>
        <p:spPr>
          <a:xfrm>
            <a:off x="1028176" y="2417675"/>
            <a:ext cx="6762600" cy="5145918"/>
          </a:xfrm>
          <a:prstGeom prst="rect">
            <a:avLst/>
          </a:prstGeom>
          <a:noFill/>
          <a:ln>
            <a:noFill/>
          </a:ln>
        </p:spPr>
      </p:pic>
      <p:pic>
        <p:nvPicPr>
          <p:cNvPr id="293" name="Google Shape;293;p39"/>
          <p:cNvPicPr preferRelativeResize="0"/>
          <p:nvPr/>
        </p:nvPicPr>
        <p:blipFill rotWithShape="1">
          <a:blip r:embed="rId5">
            <a:alphaModFix/>
          </a:blip>
          <a:srcRect b="0" l="0" r="0" t="0"/>
          <a:stretch/>
        </p:blipFill>
        <p:spPr>
          <a:xfrm>
            <a:off x="9165700" y="1489948"/>
            <a:ext cx="2359167" cy="465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7" name="Shape 297"/>
        <p:cNvGrpSpPr/>
        <p:nvPr/>
      </p:nvGrpSpPr>
      <p:grpSpPr>
        <a:xfrm>
          <a:off x="0" y="0"/>
          <a:ext cx="0" cy="0"/>
          <a:chOff x="0" y="0"/>
          <a:chExt cx="0" cy="0"/>
        </a:xfrm>
      </p:grpSpPr>
      <p:sp>
        <p:nvSpPr>
          <p:cNvPr id="298" name="Google Shape;298;p4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10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299" name="Google Shape;299;p40"/>
          <p:cNvSpPr txBox="1"/>
          <p:nvPr/>
        </p:nvSpPr>
        <p:spPr>
          <a:xfrm>
            <a:off x="102515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Este control despliega un calendario que permite al usuario ingresar una fecha.</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Esto es útil cuando es necesario manejar este tipo de datos ya que el formato será el correcto.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300" name="Google Shape;300;p40"/>
          <p:cNvPicPr preferRelativeResize="0"/>
          <p:nvPr/>
        </p:nvPicPr>
        <p:blipFill rotWithShape="1">
          <a:blip r:embed="rId4">
            <a:alphaModFix/>
          </a:blip>
          <a:srcRect b="0" l="0" r="0" t="0"/>
          <a:stretch/>
        </p:blipFill>
        <p:spPr>
          <a:xfrm>
            <a:off x="1335800" y="1543913"/>
            <a:ext cx="2001955" cy="415500"/>
          </a:xfrm>
          <a:prstGeom prst="rect">
            <a:avLst/>
          </a:prstGeom>
          <a:noFill/>
          <a:ln>
            <a:noFill/>
          </a:ln>
        </p:spPr>
      </p:pic>
      <p:pic>
        <p:nvPicPr>
          <p:cNvPr id="301" name="Google Shape;301;p40"/>
          <p:cNvPicPr preferRelativeResize="0"/>
          <p:nvPr/>
        </p:nvPicPr>
        <p:blipFill rotWithShape="1">
          <a:blip r:embed="rId5">
            <a:alphaModFix/>
          </a:blip>
          <a:srcRect b="0" l="0" r="0" t="0"/>
          <a:stretch/>
        </p:blipFill>
        <p:spPr>
          <a:xfrm>
            <a:off x="5734950" y="1774200"/>
            <a:ext cx="7696652" cy="5789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5" name="Shape 305"/>
        <p:cNvGrpSpPr/>
        <p:nvPr/>
      </p:nvGrpSpPr>
      <p:grpSpPr>
        <a:xfrm>
          <a:off x="0" y="0"/>
          <a:ext cx="0" cy="0"/>
          <a:chOff x="0" y="0"/>
          <a:chExt cx="0" cy="0"/>
        </a:xfrm>
      </p:grpSpPr>
      <p:sp>
        <p:nvSpPr>
          <p:cNvPr id="306" name="Google Shape;306;p4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11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07" name="Google Shape;307;p41"/>
          <p:cNvSpPr txBox="1"/>
          <p:nvPr/>
        </p:nvSpPr>
        <p:spPr>
          <a:xfrm>
            <a:off x="848070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Los botones son utilizados generalmente para disparar eventos (en la mayoría de ellos, realizar una acción con la información que fue recopilada en el formulario.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 posible </a:t>
            </a:r>
            <a:r>
              <a:rPr lang="es" sz="1300">
                <a:solidFill>
                  <a:srgbClr val="002540"/>
                </a:solidFill>
                <a:latin typeface="Open Sans"/>
                <a:ea typeface="Open Sans"/>
                <a:cs typeface="Open Sans"/>
                <a:sym typeface="Open Sans"/>
              </a:rPr>
              <a:t>definirlo a</a:t>
            </a:r>
            <a:r>
              <a:rPr lang="es" sz="1300">
                <a:solidFill>
                  <a:srgbClr val="002540"/>
                </a:solidFill>
                <a:latin typeface="Open Sans"/>
                <a:ea typeface="Open Sans"/>
                <a:cs typeface="Open Sans"/>
                <a:sym typeface="Open Sans"/>
              </a:rPr>
              <a:t> través de sus propiedades un texto que se corresponda con la acción que se está ejecutando.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308" name="Google Shape;308;p41"/>
          <p:cNvPicPr preferRelativeResize="0"/>
          <p:nvPr/>
        </p:nvPicPr>
        <p:blipFill rotWithShape="1">
          <a:blip r:embed="rId4">
            <a:alphaModFix/>
          </a:blip>
          <a:srcRect b="0" l="0" r="0" t="0"/>
          <a:stretch/>
        </p:blipFill>
        <p:spPr>
          <a:xfrm>
            <a:off x="1068700" y="1726200"/>
            <a:ext cx="5145088" cy="5837399"/>
          </a:xfrm>
          <a:prstGeom prst="rect">
            <a:avLst/>
          </a:prstGeom>
          <a:noFill/>
          <a:ln>
            <a:noFill/>
          </a:ln>
        </p:spPr>
      </p:pic>
      <p:pic>
        <p:nvPicPr>
          <p:cNvPr id="309" name="Google Shape;309;p41"/>
          <p:cNvPicPr preferRelativeResize="0"/>
          <p:nvPr/>
        </p:nvPicPr>
        <p:blipFill rotWithShape="1">
          <a:blip r:embed="rId5">
            <a:alphaModFix/>
          </a:blip>
          <a:srcRect b="0" l="0" r="0" t="0"/>
          <a:stretch/>
        </p:blipFill>
        <p:spPr>
          <a:xfrm>
            <a:off x="8893900" y="1579400"/>
            <a:ext cx="1554758" cy="415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4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12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15" name="Google Shape;315;p42"/>
          <p:cNvSpPr txBox="1"/>
          <p:nvPr/>
        </p:nvSpPr>
        <p:spPr>
          <a:xfrm>
            <a:off x="848070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Este control le permite al usuario cargar cualquier tipo de archivo </a:t>
            </a:r>
            <a:r>
              <a:rPr lang="es" sz="1300">
                <a:solidFill>
                  <a:srgbClr val="002540"/>
                </a:solidFill>
                <a:latin typeface="Open Sans"/>
                <a:ea typeface="Open Sans"/>
                <a:cs typeface="Open Sans"/>
                <a:sym typeface="Open Sans"/>
              </a:rPr>
              <a:t>existente</a:t>
            </a:r>
            <a:r>
              <a:rPr lang="es" sz="1300">
                <a:solidFill>
                  <a:srgbClr val="002540"/>
                </a:solidFill>
                <a:latin typeface="Open Sans"/>
                <a:ea typeface="Open Sans"/>
                <a:cs typeface="Open Sans"/>
                <a:sym typeface="Open Sans"/>
              </a:rPr>
              <a:t> en el equipo del usuario, para que el sistema los procese.</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Una vez que el archivo es cargado, es posible realizar el procesamiento a través de código JavaScript.</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316" name="Google Shape;316;p42"/>
          <p:cNvPicPr preferRelativeResize="0"/>
          <p:nvPr/>
        </p:nvPicPr>
        <p:blipFill rotWithShape="1">
          <a:blip r:embed="rId4">
            <a:alphaModFix/>
          </a:blip>
          <a:srcRect b="0" l="0" r="0" t="0"/>
          <a:stretch/>
        </p:blipFill>
        <p:spPr>
          <a:xfrm>
            <a:off x="960675" y="2860800"/>
            <a:ext cx="6762600" cy="4702723"/>
          </a:xfrm>
          <a:prstGeom prst="rect">
            <a:avLst/>
          </a:prstGeom>
          <a:noFill/>
          <a:ln>
            <a:noFill/>
          </a:ln>
        </p:spPr>
      </p:pic>
      <p:pic>
        <p:nvPicPr>
          <p:cNvPr id="317" name="Google Shape;317;p42"/>
          <p:cNvPicPr preferRelativeResize="0"/>
          <p:nvPr/>
        </p:nvPicPr>
        <p:blipFill rotWithShape="1">
          <a:blip r:embed="rId5">
            <a:alphaModFix/>
          </a:blip>
          <a:srcRect b="0" l="0" r="0" t="0"/>
          <a:stretch/>
        </p:blipFill>
        <p:spPr>
          <a:xfrm>
            <a:off x="8971750" y="1492825"/>
            <a:ext cx="2529707" cy="462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43"/>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13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23" name="Google Shape;323;p43"/>
          <p:cNvSpPr txBox="1"/>
          <p:nvPr/>
        </p:nvSpPr>
        <p:spPr>
          <a:xfrm>
            <a:off x="102515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El siguiente control nos permitirá agregar un div para cargarle una imagen al formulario.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Esta imagen puede ser cargada también desde base de datos a través del código JavaScript.</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324" name="Google Shape;324;p43"/>
          <p:cNvPicPr preferRelativeResize="0"/>
          <p:nvPr/>
        </p:nvPicPr>
        <p:blipFill rotWithShape="1">
          <a:blip r:embed="rId4">
            <a:alphaModFix/>
          </a:blip>
          <a:srcRect b="0" l="0" r="0" t="0"/>
          <a:stretch/>
        </p:blipFill>
        <p:spPr>
          <a:xfrm>
            <a:off x="5370551" y="1948600"/>
            <a:ext cx="8061000" cy="5615011"/>
          </a:xfrm>
          <a:prstGeom prst="rect">
            <a:avLst/>
          </a:prstGeom>
          <a:noFill/>
          <a:ln>
            <a:noFill/>
          </a:ln>
        </p:spPr>
      </p:pic>
      <p:pic>
        <p:nvPicPr>
          <p:cNvPr id="325" name="Google Shape;325;p43"/>
          <p:cNvPicPr preferRelativeResize="0"/>
          <p:nvPr/>
        </p:nvPicPr>
        <p:blipFill rotWithShape="1">
          <a:blip r:embed="rId5">
            <a:alphaModFix/>
          </a:blip>
          <a:srcRect b="0" l="0" r="0" t="0"/>
          <a:stretch/>
        </p:blipFill>
        <p:spPr>
          <a:xfrm>
            <a:off x="1303200" y="1540075"/>
            <a:ext cx="1863455" cy="415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80" name="Shape 80"/>
        <p:cNvGrpSpPr/>
        <p:nvPr/>
      </p:nvGrpSpPr>
      <p:grpSpPr>
        <a:xfrm>
          <a:off x="0" y="0"/>
          <a:ext cx="0" cy="0"/>
          <a:chOff x="0" y="0"/>
          <a:chExt cx="0" cy="0"/>
        </a:xfrm>
      </p:grpSpPr>
      <p:sp>
        <p:nvSpPr>
          <p:cNvPr id="81" name="Google Shape;81;p17"/>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Introducción</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82" name="Google Shape;82;p17"/>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44"/>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14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31" name="Google Shape;331;p44"/>
          <p:cNvSpPr txBox="1"/>
          <p:nvPr/>
        </p:nvSpPr>
        <p:spPr>
          <a:xfrm>
            <a:off x="848070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El siguiente control nos permite agregar un div para insertar un icono al formulario.</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 posible seleccionar iconos predefinidos en el sistema mediante el panel de propiedades (derecha).</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332" name="Google Shape;332;p44"/>
          <p:cNvPicPr preferRelativeResize="0"/>
          <p:nvPr/>
        </p:nvPicPr>
        <p:blipFill rotWithShape="1">
          <a:blip r:embed="rId4">
            <a:alphaModFix/>
          </a:blip>
          <a:srcRect b="0" l="0" r="0" t="0"/>
          <a:stretch/>
        </p:blipFill>
        <p:spPr>
          <a:xfrm>
            <a:off x="1082464" y="1726200"/>
            <a:ext cx="6429036" cy="5837400"/>
          </a:xfrm>
          <a:prstGeom prst="rect">
            <a:avLst/>
          </a:prstGeom>
          <a:noFill/>
          <a:ln>
            <a:noFill/>
          </a:ln>
        </p:spPr>
      </p:pic>
      <p:pic>
        <p:nvPicPr>
          <p:cNvPr id="333" name="Google Shape;333;p44"/>
          <p:cNvPicPr preferRelativeResize="0"/>
          <p:nvPr/>
        </p:nvPicPr>
        <p:blipFill rotWithShape="1">
          <a:blip r:embed="rId5">
            <a:alphaModFix/>
          </a:blip>
          <a:srcRect b="0" l="0" r="0" t="0"/>
          <a:stretch/>
        </p:blipFill>
        <p:spPr>
          <a:xfrm>
            <a:off x="9232950" y="1548798"/>
            <a:ext cx="1687267" cy="415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45"/>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DESCRIPCIÓN DE CONTROLES 15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39" name="Google Shape;339;p45"/>
          <p:cNvSpPr txBox="1"/>
          <p:nvPr/>
        </p:nvSpPr>
        <p:spPr>
          <a:xfrm>
            <a:off x="1025150" y="2180375"/>
            <a:ext cx="4080300" cy="38436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Este componente ayuda al usuario a insertar, por ejemplo, plugins.</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lang="es" sz="1300">
                <a:solidFill>
                  <a:srgbClr val="002540"/>
                </a:solidFill>
                <a:latin typeface="Open Sans"/>
                <a:ea typeface="Open Sans"/>
                <a:cs typeface="Open Sans"/>
                <a:sym typeface="Open Sans"/>
              </a:rPr>
              <a:t>El contenedor de Gráficas nos agregará un div en el HTML para poder crear gráficas.</a:t>
            </a:r>
            <a:endParaRPr sz="1300">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sz="1300">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340" name="Google Shape;340;p45"/>
          <p:cNvPicPr preferRelativeResize="0"/>
          <p:nvPr/>
        </p:nvPicPr>
        <p:blipFill rotWithShape="1">
          <a:blip r:embed="rId4">
            <a:alphaModFix/>
          </a:blip>
          <a:srcRect b="50843" l="25928" r="56593" t="43508"/>
          <a:stretch/>
        </p:blipFill>
        <p:spPr>
          <a:xfrm>
            <a:off x="1182091" y="1492601"/>
            <a:ext cx="2547384" cy="462974"/>
          </a:xfrm>
          <a:prstGeom prst="rect">
            <a:avLst/>
          </a:prstGeom>
          <a:noFill/>
          <a:ln>
            <a:noFill/>
          </a:ln>
        </p:spPr>
      </p:pic>
      <p:pic>
        <p:nvPicPr>
          <p:cNvPr id="341" name="Google Shape;341;p45"/>
          <p:cNvPicPr preferRelativeResize="0"/>
          <p:nvPr/>
        </p:nvPicPr>
        <p:blipFill rotWithShape="1">
          <a:blip r:embed="rId5">
            <a:alphaModFix/>
          </a:blip>
          <a:srcRect b="0" l="0" r="0" t="0"/>
          <a:stretch/>
        </p:blipFill>
        <p:spPr>
          <a:xfrm>
            <a:off x="5370550" y="2831700"/>
            <a:ext cx="8060999" cy="4731859"/>
          </a:xfrm>
          <a:prstGeom prst="rect">
            <a:avLst/>
          </a:prstGeom>
          <a:noFill/>
          <a:ln>
            <a:noFill/>
          </a:ln>
        </p:spPr>
      </p:pic>
      <p:pic>
        <p:nvPicPr>
          <p:cNvPr id="342" name="Google Shape;342;p45"/>
          <p:cNvPicPr preferRelativeResize="0"/>
          <p:nvPr/>
        </p:nvPicPr>
        <p:blipFill rotWithShape="1">
          <a:blip r:embed="rId6">
            <a:alphaModFix/>
          </a:blip>
          <a:srcRect b="0" l="0" r="0" t="0"/>
          <a:stretch/>
        </p:blipFill>
        <p:spPr>
          <a:xfrm>
            <a:off x="1182100" y="3377000"/>
            <a:ext cx="1953965" cy="415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6" name="Shape 346"/>
        <p:cNvGrpSpPr/>
        <p:nvPr/>
      </p:nvGrpSpPr>
      <p:grpSpPr>
        <a:xfrm>
          <a:off x="0" y="0"/>
          <a:ext cx="0" cy="0"/>
          <a:chOff x="0" y="0"/>
          <a:chExt cx="0" cy="0"/>
        </a:xfrm>
      </p:grpSpPr>
      <p:sp>
        <p:nvSpPr>
          <p:cNvPr id="347" name="Google Shape;347;p4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EXPLORADOR DE PROYECTO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48" name="Google Shape;348;p46"/>
          <p:cNvSpPr txBox="1"/>
          <p:nvPr/>
        </p:nvSpPr>
        <p:spPr>
          <a:xfrm>
            <a:off x="999925" y="1411199"/>
            <a:ext cx="5271900" cy="10893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Cuando el usuario crea un nuevo proyecto, nos mostrará en el menú una carpeta con el nombre del mismo y sus archivos.</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sp>
        <p:nvSpPr>
          <p:cNvPr id="349" name="Google Shape;349;p46"/>
          <p:cNvSpPr txBox="1"/>
          <p:nvPr/>
        </p:nvSpPr>
        <p:spPr>
          <a:xfrm>
            <a:off x="894750" y="3608125"/>
            <a:ext cx="3072000" cy="1356000"/>
          </a:xfrm>
          <a:prstGeom prst="rect">
            <a:avLst/>
          </a:prstGeom>
          <a:solidFill>
            <a:srgbClr val="CCEAFF"/>
          </a:solid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Nota: </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Los que se encuentran en color rojo, son los archivos que fueron modificados y no guardados.</a:t>
            </a:r>
            <a:endParaRPr b="0" i="0" sz="1300" u="none" cap="none" strike="noStrike">
              <a:solidFill>
                <a:srgbClr val="002540"/>
              </a:solidFill>
              <a:latin typeface="Open Sans"/>
              <a:ea typeface="Open Sans"/>
              <a:cs typeface="Open Sans"/>
              <a:sym typeface="Open Sans"/>
            </a:endParaRPr>
          </a:p>
        </p:txBody>
      </p:sp>
      <p:pic>
        <p:nvPicPr>
          <p:cNvPr id="350" name="Google Shape;350;p46"/>
          <p:cNvPicPr preferRelativeResize="0"/>
          <p:nvPr/>
        </p:nvPicPr>
        <p:blipFill rotWithShape="1">
          <a:blip r:embed="rId4">
            <a:alphaModFix/>
          </a:blip>
          <a:srcRect b="0" l="0" r="0" t="5042"/>
          <a:stretch/>
        </p:blipFill>
        <p:spPr>
          <a:xfrm>
            <a:off x="4284325" y="2500488"/>
            <a:ext cx="8715825" cy="4459476"/>
          </a:xfrm>
          <a:prstGeom prst="rect">
            <a:avLst/>
          </a:prstGeom>
          <a:noFill/>
          <a:ln>
            <a:noFill/>
          </a:ln>
          <a:effectLst>
            <a:outerShdw blurRad="185738" rotWithShape="0" algn="bl" dir="13680000" dist="57150">
              <a:srgbClr val="000000">
                <a:alpha val="49803"/>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4" name="Shape 354"/>
        <p:cNvGrpSpPr/>
        <p:nvPr/>
      </p:nvGrpSpPr>
      <p:grpSpPr>
        <a:xfrm>
          <a:off x="0" y="0"/>
          <a:ext cx="0" cy="0"/>
          <a:chOff x="0" y="0"/>
          <a:chExt cx="0" cy="0"/>
        </a:xfrm>
      </p:grpSpPr>
      <p:sp>
        <p:nvSpPr>
          <p:cNvPr id="355" name="Google Shape;355;p47"/>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ARCHIVOS CREADOS POR DEFECTO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grpSp>
        <p:nvGrpSpPr>
          <p:cNvPr id="356" name="Google Shape;356;p47"/>
          <p:cNvGrpSpPr/>
          <p:nvPr/>
        </p:nvGrpSpPr>
        <p:grpSpPr>
          <a:xfrm>
            <a:off x="745175" y="1427927"/>
            <a:ext cx="2144400" cy="4402967"/>
            <a:chOff x="745175" y="930813"/>
            <a:chExt cx="2144400" cy="5281237"/>
          </a:xfrm>
        </p:grpSpPr>
        <p:sp>
          <p:nvSpPr>
            <p:cNvPr id="357" name="Google Shape;357;p47"/>
            <p:cNvSpPr/>
            <p:nvPr/>
          </p:nvSpPr>
          <p:spPr>
            <a:xfrm>
              <a:off x="745175" y="2096350"/>
              <a:ext cx="2144400" cy="4115700"/>
            </a:xfrm>
            <a:prstGeom prst="rect">
              <a:avLst/>
            </a:prstGeom>
            <a:noFill/>
            <a:ln cap="flat" cmpd="sng" w="2857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7"/>
            <p:cNvSpPr/>
            <p:nvPr/>
          </p:nvSpPr>
          <p:spPr>
            <a:xfrm>
              <a:off x="915275" y="930813"/>
              <a:ext cx="1804200" cy="132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9" name="Google Shape;359;p47"/>
          <p:cNvGrpSpPr/>
          <p:nvPr/>
        </p:nvGrpSpPr>
        <p:grpSpPr>
          <a:xfrm>
            <a:off x="3200050" y="1427927"/>
            <a:ext cx="2144400" cy="4402967"/>
            <a:chOff x="745175" y="930813"/>
            <a:chExt cx="2144400" cy="5281237"/>
          </a:xfrm>
        </p:grpSpPr>
        <p:sp>
          <p:nvSpPr>
            <p:cNvPr id="360" name="Google Shape;360;p47"/>
            <p:cNvSpPr/>
            <p:nvPr/>
          </p:nvSpPr>
          <p:spPr>
            <a:xfrm>
              <a:off x="745175" y="2096350"/>
              <a:ext cx="2144400" cy="4115700"/>
            </a:xfrm>
            <a:prstGeom prst="rect">
              <a:avLst/>
            </a:prstGeom>
            <a:noFill/>
            <a:ln cap="flat" cmpd="sng" w="2857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7"/>
            <p:cNvSpPr/>
            <p:nvPr/>
          </p:nvSpPr>
          <p:spPr>
            <a:xfrm>
              <a:off x="915275" y="930813"/>
              <a:ext cx="1804200" cy="132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47"/>
          <p:cNvGrpSpPr/>
          <p:nvPr/>
        </p:nvGrpSpPr>
        <p:grpSpPr>
          <a:xfrm>
            <a:off x="5654925" y="1427927"/>
            <a:ext cx="2144400" cy="4402967"/>
            <a:chOff x="745175" y="930813"/>
            <a:chExt cx="2144400" cy="5281237"/>
          </a:xfrm>
        </p:grpSpPr>
        <p:sp>
          <p:nvSpPr>
            <p:cNvPr id="363" name="Google Shape;363;p47"/>
            <p:cNvSpPr/>
            <p:nvPr/>
          </p:nvSpPr>
          <p:spPr>
            <a:xfrm>
              <a:off x="745175" y="2096350"/>
              <a:ext cx="2144400" cy="4115700"/>
            </a:xfrm>
            <a:prstGeom prst="rect">
              <a:avLst/>
            </a:prstGeom>
            <a:noFill/>
            <a:ln cap="flat" cmpd="sng" w="2857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7"/>
            <p:cNvSpPr/>
            <p:nvPr/>
          </p:nvSpPr>
          <p:spPr>
            <a:xfrm>
              <a:off x="915275" y="930813"/>
              <a:ext cx="1804200" cy="132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5" name="Google Shape;365;p47"/>
          <p:cNvGrpSpPr/>
          <p:nvPr/>
        </p:nvGrpSpPr>
        <p:grpSpPr>
          <a:xfrm>
            <a:off x="8109800" y="1427927"/>
            <a:ext cx="2144400" cy="4402967"/>
            <a:chOff x="745175" y="930813"/>
            <a:chExt cx="2144400" cy="5281237"/>
          </a:xfrm>
        </p:grpSpPr>
        <p:sp>
          <p:nvSpPr>
            <p:cNvPr id="366" name="Google Shape;366;p47"/>
            <p:cNvSpPr/>
            <p:nvPr/>
          </p:nvSpPr>
          <p:spPr>
            <a:xfrm>
              <a:off x="745175" y="2096350"/>
              <a:ext cx="2144400" cy="4115700"/>
            </a:xfrm>
            <a:prstGeom prst="rect">
              <a:avLst/>
            </a:prstGeom>
            <a:noFill/>
            <a:ln cap="flat" cmpd="sng" w="2857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7"/>
            <p:cNvSpPr/>
            <p:nvPr/>
          </p:nvSpPr>
          <p:spPr>
            <a:xfrm>
              <a:off x="915275" y="930813"/>
              <a:ext cx="1804200" cy="132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8" name="Google Shape;368;p47"/>
          <p:cNvGrpSpPr/>
          <p:nvPr/>
        </p:nvGrpSpPr>
        <p:grpSpPr>
          <a:xfrm>
            <a:off x="10564675" y="1427927"/>
            <a:ext cx="2144400" cy="4402967"/>
            <a:chOff x="745175" y="930813"/>
            <a:chExt cx="2144400" cy="5281237"/>
          </a:xfrm>
        </p:grpSpPr>
        <p:sp>
          <p:nvSpPr>
            <p:cNvPr id="369" name="Google Shape;369;p47"/>
            <p:cNvSpPr/>
            <p:nvPr/>
          </p:nvSpPr>
          <p:spPr>
            <a:xfrm>
              <a:off x="745175" y="2096350"/>
              <a:ext cx="2144400" cy="4115700"/>
            </a:xfrm>
            <a:prstGeom prst="rect">
              <a:avLst/>
            </a:prstGeom>
            <a:noFill/>
            <a:ln cap="flat" cmpd="sng" w="28575">
              <a:solidFill>
                <a:srgbClr val="0095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7"/>
            <p:cNvSpPr/>
            <p:nvPr/>
          </p:nvSpPr>
          <p:spPr>
            <a:xfrm>
              <a:off x="915275" y="930813"/>
              <a:ext cx="1804200" cy="132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1" name="Google Shape;371;p47"/>
          <p:cNvSpPr txBox="1"/>
          <p:nvPr/>
        </p:nvSpPr>
        <p:spPr>
          <a:xfrm>
            <a:off x="793013" y="2968750"/>
            <a:ext cx="2048700" cy="21858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Archivo de extensión .js que contiene la lógica del formulario en su lenguaje correspondiente JavaScript.</a:t>
            </a:r>
            <a:endParaRPr b="0" i="0" sz="13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372" name="Google Shape;372;p47"/>
          <p:cNvPicPr preferRelativeResize="0"/>
          <p:nvPr/>
        </p:nvPicPr>
        <p:blipFill rotWithShape="1">
          <a:blip r:embed="rId4">
            <a:alphaModFix/>
          </a:blip>
          <a:srcRect b="298" l="0" r="0" t="297"/>
          <a:stretch/>
        </p:blipFill>
        <p:spPr>
          <a:xfrm>
            <a:off x="1501138" y="1947957"/>
            <a:ext cx="632460" cy="632460"/>
          </a:xfrm>
          <a:prstGeom prst="rect">
            <a:avLst/>
          </a:prstGeom>
          <a:noFill/>
          <a:ln>
            <a:noFill/>
          </a:ln>
        </p:spPr>
      </p:pic>
      <p:pic>
        <p:nvPicPr>
          <p:cNvPr id="373" name="Google Shape;373;p47"/>
          <p:cNvPicPr preferRelativeResize="0"/>
          <p:nvPr/>
        </p:nvPicPr>
        <p:blipFill rotWithShape="1">
          <a:blip r:embed="rId5">
            <a:alphaModFix/>
          </a:blip>
          <a:srcRect b="10166" l="0" r="0" t="10158"/>
          <a:stretch/>
        </p:blipFill>
        <p:spPr>
          <a:xfrm>
            <a:off x="3933150" y="1989924"/>
            <a:ext cx="685800" cy="549711"/>
          </a:xfrm>
          <a:prstGeom prst="rect">
            <a:avLst/>
          </a:prstGeom>
          <a:noFill/>
          <a:ln>
            <a:noFill/>
          </a:ln>
        </p:spPr>
      </p:pic>
      <p:pic>
        <p:nvPicPr>
          <p:cNvPr id="374" name="Google Shape;374;p47"/>
          <p:cNvPicPr preferRelativeResize="0"/>
          <p:nvPr/>
        </p:nvPicPr>
        <p:blipFill rotWithShape="1">
          <a:blip r:embed="rId6">
            <a:alphaModFix/>
          </a:blip>
          <a:srcRect b="0" l="5452" r="5452" t="0"/>
          <a:stretch/>
        </p:blipFill>
        <p:spPr>
          <a:xfrm>
            <a:off x="6497568" y="1993742"/>
            <a:ext cx="480060" cy="542076"/>
          </a:xfrm>
          <a:prstGeom prst="rect">
            <a:avLst/>
          </a:prstGeom>
          <a:noFill/>
          <a:ln>
            <a:noFill/>
          </a:ln>
        </p:spPr>
      </p:pic>
      <p:pic>
        <p:nvPicPr>
          <p:cNvPr id="375" name="Google Shape;375;p47"/>
          <p:cNvPicPr preferRelativeResize="0"/>
          <p:nvPr/>
        </p:nvPicPr>
        <p:blipFill rotWithShape="1">
          <a:blip r:embed="rId7">
            <a:alphaModFix/>
          </a:blip>
          <a:srcRect b="0" l="12726" r="12718" t="0"/>
          <a:stretch/>
        </p:blipFill>
        <p:spPr>
          <a:xfrm>
            <a:off x="8945783" y="1947932"/>
            <a:ext cx="472440" cy="633695"/>
          </a:xfrm>
          <a:prstGeom prst="rect">
            <a:avLst/>
          </a:prstGeom>
          <a:noFill/>
          <a:ln>
            <a:noFill/>
          </a:ln>
        </p:spPr>
      </p:pic>
      <p:pic>
        <p:nvPicPr>
          <p:cNvPr id="376" name="Google Shape;376;p47"/>
          <p:cNvPicPr preferRelativeResize="0"/>
          <p:nvPr/>
        </p:nvPicPr>
        <p:blipFill rotWithShape="1">
          <a:blip r:embed="rId8">
            <a:alphaModFix/>
          </a:blip>
          <a:srcRect b="0" l="7051" r="7060" t="0"/>
          <a:stretch/>
        </p:blipFill>
        <p:spPr>
          <a:xfrm>
            <a:off x="11366365" y="1947942"/>
            <a:ext cx="541020" cy="633695"/>
          </a:xfrm>
          <a:prstGeom prst="rect">
            <a:avLst/>
          </a:prstGeom>
          <a:noFill/>
          <a:ln>
            <a:noFill/>
          </a:ln>
        </p:spPr>
      </p:pic>
      <p:sp>
        <p:nvSpPr>
          <p:cNvPr id="377" name="Google Shape;377;p47"/>
          <p:cNvSpPr txBox="1"/>
          <p:nvPr/>
        </p:nvSpPr>
        <p:spPr>
          <a:xfrm>
            <a:off x="3247891" y="2968750"/>
            <a:ext cx="2048700" cy="27861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Archivo de configuración config.html, a través del cual se relaciona toda la configuración del formulario, desde plugins necesarios, js, hojas de estilo etc.</a:t>
            </a:r>
            <a:endParaRPr b="0" i="0" sz="13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378" name="Google Shape;378;p47"/>
          <p:cNvSpPr txBox="1"/>
          <p:nvPr/>
        </p:nvSpPr>
        <p:spPr>
          <a:xfrm>
            <a:off x="5702782" y="2968750"/>
            <a:ext cx="2048700" cy="27861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Archivo .SQL por defecto, a través del cual es posible relacionar todo lo que necesita el formulario de una Base de Datos, desde creación de tablas, Insert, etc.</a:t>
            </a:r>
            <a:endParaRPr b="0" i="0" sz="13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379" name="Google Shape;379;p47"/>
          <p:cNvSpPr txBox="1"/>
          <p:nvPr/>
        </p:nvSpPr>
        <p:spPr>
          <a:xfrm>
            <a:off x="8157646" y="2968750"/>
            <a:ext cx="2048700" cy="30861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Dos archivos con extensión .json, los cuales se utilizan para internacionalizar el formulario. Adicionalmente a estos dos en Inglés y Español, podrán crearse para otros idiomas.</a:t>
            </a:r>
            <a:endParaRPr b="0" i="0" sz="13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380" name="Google Shape;380;p47"/>
          <p:cNvSpPr txBox="1"/>
          <p:nvPr/>
        </p:nvSpPr>
        <p:spPr>
          <a:xfrm>
            <a:off x="10612537" y="2968750"/>
            <a:ext cx="2048700" cy="12852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También nos creará un HTML, que será la interfaz del formulario.</a:t>
            </a:r>
            <a:endParaRPr b="0" i="0" sz="1300" u="none" cap="none" strike="noStrike">
              <a:solidFill>
                <a:srgbClr val="002540"/>
              </a:solidFill>
              <a:latin typeface="Open Sans"/>
              <a:ea typeface="Open Sans"/>
              <a:cs typeface="Open Sans"/>
              <a:sym typeface="Open Sans"/>
            </a:endParaRPr>
          </a:p>
          <a:p>
            <a:pPr indent="0" lvl="0" marL="0" marR="0" rtl="0" algn="ctr">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4" name="Shape 384"/>
        <p:cNvGrpSpPr/>
        <p:nvPr/>
      </p:nvGrpSpPr>
      <p:grpSpPr>
        <a:xfrm>
          <a:off x="0" y="0"/>
          <a:ext cx="0" cy="0"/>
          <a:chOff x="0" y="0"/>
          <a:chExt cx="0" cy="0"/>
        </a:xfrm>
      </p:grpSpPr>
      <p:sp>
        <p:nvSpPr>
          <p:cNvPr id="385" name="Google Shape;385;p4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FRAMEWORK</a:t>
            </a:r>
            <a:r>
              <a:rPr lang="es" sz="1300">
                <a:solidFill>
                  <a:srgbClr val="435E72"/>
                </a:solidFill>
                <a:latin typeface="Open Sans ExtraBold"/>
                <a:ea typeface="Open Sans ExtraBold"/>
                <a:cs typeface="Open Sans ExtraBold"/>
                <a:sym typeface="Open Sans ExtraBold"/>
              </a:rPr>
              <a: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86" name="Google Shape;386;p48"/>
          <p:cNvSpPr txBox="1"/>
          <p:nvPr/>
        </p:nvSpPr>
        <p:spPr>
          <a:xfrm>
            <a:off x="2230192" y="1476550"/>
            <a:ext cx="8971200" cy="18855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50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Para poder interactuar con la información del sistema es necesario utilizar las funciones que se tienen predefinidas a través del framework.</a:t>
            </a:r>
            <a:endParaRPr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i="0" lang="es" sz="1300" u="none" cap="none" strike="noStrike">
                <a:solidFill>
                  <a:srgbClr val="002540"/>
                </a:solidFill>
                <a:latin typeface="Open Sans"/>
                <a:ea typeface="Open Sans"/>
                <a:cs typeface="Open Sans"/>
                <a:sym typeface="Open Sans"/>
              </a:rPr>
              <a:t>El listado de todas las funcionalidades, una breve descripción y un ejemplo de uso puede encontrarse en el link a continuación:</a:t>
            </a:r>
            <a:endParaRPr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i="0" sz="1300" u="none" cap="none" strike="noStrike">
              <a:solidFill>
                <a:srgbClr val="003B4D"/>
              </a:solidFill>
              <a:latin typeface="Open Sans"/>
              <a:ea typeface="Open Sans"/>
              <a:cs typeface="Open Sans"/>
              <a:sym typeface="Open Sans"/>
            </a:endParaRPr>
          </a:p>
        </p:txBody>
      </p:sp>
      <p:sp>
        <p:nvSpPr>
          <p:cNvPr id="387" name="Google Shape;387;p48">
            <a:hlinkClick r:id="rId4"/>
          </p:cNvPr>
          <p:cNvSpPr txBox="1"/>
          <p:nvPr/>
        </p:nvSpPr>
        <p:spPr>
          <a:xfrm>
            <a:off x="5239650" y="4076775"/>
            <a:ext cx="2952300" cy="987900"/>
          </a:xfrm>
          <a:prstGeom prst="rect">
            <a:avLst/>
          </a:prstGeom>
          <a:solidFill>
            <a:srgbClr val="0095FF"/>
          </a:solidFill>
          <a:ln>
            <a:noFill/>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3100"/>
              <a:buFont typeface="Arial"/>
              <a:buNone/>
            </a:pPr>
            <a:r>
              <a:rPr b="1" i="0" lang="es" sz="3100" u="none" cap="none" strike="noStrike">
                <a:solidFill>
                  <a:schemeClr val="lt1"/>
                </a:solidFill>
                <a:latin typeface="Open Sans"/>
                <a:ea typeface="Open Sans"/>
                <a:cs typeface="Open Sans"/>
                <a:sym typeface="Open Sans"/>
              </a:rPr>
              <a:t>LINK</a:t>
            </a:r>
            <a:endParaRPr i="0" sz="3100" u="none" cap="none" strike="noStrike">
              <a:solidFill>
                <a:schemeClr val="lt1"/>
              </a:solidFill>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1" name="Shape 391"/>
        <p:cNvGrpSpPr/>
        <p:nvPr/>
      </p:nvGrpSpPr>
      <p:grpSpPr>
        <a:xfrm>
          <a:off x="0" y="0"/>
          <a:ext cx="0" cy="0"/>
          <a:chOff x="0" y="0"/>
          <a:chExt cx="0" cy="0"/>
        </a:xfrm>
      </p:grpSpPr>
      <p:sp>
        <p:nvSpPr>
          <p:cNvPr id="392" name="Google Shape;392;p4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VISTA DEL CÓDIGO HTML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393" name="Google Shape;393;p49"/>
          <p:cNvSpPr txBox="1"/>
          <p:nvPr/>
        </p:nvSpPr>
        <p:spPr>
          <a:xfrm>
            <a:off x="137198" y="2989808"/>
            <a:ext cx="4631700" cy="1584000"/>
          </a:xfrm>
          <a:prstGeom prst="rect">
            <a:avLst/>
          </a:prstGeom>
          <a:noFill/>
          <a:ln>
            <a:noFill/>
          </a:ln>
        </p:spPr>
        <p:txBody>
          <a:bodyPr anchorCtr="0" anchor="t" bIns="90675" lIns="90675" spcFirstLastPara="1" rIns="90675" wrap="square" tIns="90675">
            <a:sp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Para lograr formularios con mejor diseño es recomendado utilizar la vista de código fuente para poder editar manualmente el HTML.</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Es recomendable también utilizar diseño responsivo utilizando la librería de Bootstrap.</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394" name="Google Shape;394;p49"/>
          <p:cNvPicPr preferRelativeResize="0"/>
          <p:nvPr/>
        </p:nvPicPr>
        <p:blipFill rotWithShape="1">
          <a:blip r:embed="rId4">
            <a:alphaModFix/>
          </a:blip>
          <a:srcRect b="0" l="0" r="8542" t="0"/>
          <a:stretch/>
        </p:blipFill>
        <p:spPr>
          <a:xfrm>
            <a:off x="4994000" y="1719138"/>
            <a:ext cx="7971577" cy="4125325"/>
          </a:xfrm>
          <a:prstGeom prst="rect">
            <a:avLst/>
          </a:prstGeom>
          <a:noFill/>
          <a:ln>
            <a:noFill/>
          </a:ln>
          <a:effectLst>
            <a:outerShdw blurRad="157163" rotWithShape="0" algn="bl" dir="13440000" dist="57150">
              <a:srgbClr val="000000">
                <a:alpha val="49803"/>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8" name="Shape 398"/>
        <p:cNvGrpSpPr/>
        <p:nvPr/>
      </p:nvGrpSpPr>
      <p:grpSpPr>
        <a:xfrm>
          <a:off x="0" y="0"/>
          <a:ext cx="0" cy="0"/>
          <a:chOff x="0" y="0"/>
          <a:chExt cx="0" cy="0"/>
        </a:xfrm>
      </p:grpSpPr>
      <p:sp>
        <p:nvSpPr>
          <p:cNvPr id="399" name="Google Shape;399;p5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VISTA DEL CÓDIGO JAVASCRIPT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400" name="Google Shape;400;p50"/>
          <p:cNvSpPr txBox="1"/>
          <p:nvPr/>
        </p:nvSpPr>
        <p:spPr>
          <a:xfrm>
            <a:off x="999925" y="1208425"/>
            <a:ext cx="4411200" cy="45465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El diseñador de formularios crea en forma automática el archivo js para codificar la lógica del formulario.</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Para el manejo del DOM Document </a:t>
            </a:r>
            <a:r>
              <a:rPr lang="es" sz="1300">
                <a:solidFill>
                  <a:srgbClr val="002540"/>
                </a:solidFill>
                <a:latin typeface="Open Sans"/>
                <a:ea typeface="Open Sans"/>
                <a:cs typeface="Open Sans"/>
                <a:sym typeface="Open Sans"/>
              </a:rPr>
              <a:t>se suele </a:t>
            </a:r>
            <a:r>
              <a:rPr b="0" i="0" lang="es" sz="1300" u="none" cap="none" strike="noStrike">
                <a:solidFill>
                  <a:srgbClr val="002540"/>
                </a:solidFill>
                <a:latin typeface="Open Sans"/>
                <a:ea typeface="Open Sans"/>
                <a:cs typeface="Open Sans"/>
                <a:sym typeface="Open Sans"/>
              </a:rPr>
              <a:t>utilizar JQuery.</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Es posible agregar nuevos archivos </a:t>
            </a:r>
            <a:r>
              <a:rPr lang="es" sz="1300">
                <a:solidFill>
                  <a:srgbClr val="002540"/>
                </a:solidFill>
                <a:latin typeface="Open Sans"/>
                <a:ea typeface="Open Sans"/>
                <a:cs typeface="Open Sans"/>
                <a:sym typeface="Open Sans"/>
              </a:rPr>
              <a:t>“</a:t>
            </a:r>
            <a:r>
              <a:rPr b="0" i="0" lang="es" sz="1300" u="none" cap="none" strike="noStrike">
                <a:solidFill>
                  <a:srgbClr val="002540"/>
                </a:solidFill>
                <a:latin typeface="Open Sans"/>
                <a:ea typeface="Open Sans"/>
                <a:cs typeface="Open Sans"/>
                <a:sym typeface="Open Sans"/>
              </a:rPr>
              <a:t>js</a:t>
            </a:r>
            <a:r>
              <a:rPr lang="es" sz="1300">
                <a:solidFill>
                  <a:srgbClr val="002540"/>
                </a:solidFill>
                <a:latin typeface="Open Sans"/>
                <a:ea typeface="Open Sans"/>
                <a:cs typeface="Open Sans"/>
                <a:sym typeface="Open Sans"/>
              </a:rPr>
              <a:t>”</a:t>
            </a:r>
            <a:r>
              <a:rPr b="0" i="0" lang="es" sz="1300" u="none" cap="none" strike="noStrike">
                <a:solidFill>
                  <a:srgbClr val="002540"/>
                </a:solidFill>
                <a:latin typeface="Open Sans"/>
                <a:ea typeface="Open Sans"/>
                <a:cs typeface="Open Sans"/>
                <a:sym typeface="Open Sans"/>
              </a:rPr>
              <a:t> al proyecto para poder separar la lógica de distintas partes del formulario y mantener un código ordenado y prolijo.</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Cualquier archivo que agreguemos al proyecto y deba ser referenciado por el formulario debe ser configurado en el archivo config.h</a:t>
            </a:r>
            <a:r>
              <a:rPr lang="es" sz="1300">
                <a:solidFill>
                  <a:srgbClr val="002540"/>
                </a:solidFill>
                <a:latin typeface="Open Sans"/>
                <a:ea typeface="Open Sans"/>
                <a:cs typeface="Open Sans"/>
                <a:sym typeface="Open Sans"/>
              </a:rPr>
              <a:t>t</a:t>
            </a:r>
            <a:r>
              <a:rPr b="0" i="0" lang="es" sz="1300" u="none" cap="none" strike="noStrike">
                <a:solidFill>
                  <a:srgbClr val="002540"/>
                </a:solidFill>
                <a:latin typeface="Open Sans"/>
                <a:ea typeface="Open Sans"/>
                <a:cs typeface="Open Sans"/>
                <a:sym typeface="Open Sans"/>
              </a:rPr>
              <a:t>ml</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uContact cuenta con un Framework que facilita la interacción con las distintas funcionalidades y recursos de la p</a:t>
            </a:r>
            <a:r>
              <a:rPr lang="es" sz="1300">
                <a:solidFill>
                  <a:srgbClr val="002540"/>
                </a:solidFill>
                <a:latin typeface="Open Sans"/>
                <a:ea typeface="Open Sans"/>
                <a:cs typeface="Open Sans"/>
                <a:sym typeface="Open Sans"/>
              </a:rPr>
              <a:t>la</a:t>
            </a:r>
            <a:r>
              <a:rPr b="0" i="0" lang="es" sz="1300" u="none" cap="none" strike="noStrike">
                <a:solidFill>
                  <a:srgbClr val="002540"/>
                </a:solidFill>
                <a:latin typeface="Open Sans"/>
                <a:ea typeface="Open Sans"/>
                <a:cs typeface="Open Sans"/>
                <a:sym typeface="Open Sans"/>
              </a:rPr>
              <a:t>taforma.</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chemeClr val="dk1"/>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rPr b="1" i="0" lang="es" sz="1300" u="none" cap="none" strike="noStrike">
                <a:solidFill>
                  <a:srgbClr val="003B4D"/>
                </a:solidFill>
                <a:latin typeface="Open Sans"/>
                <a:ea typeface="Open Sans"/>
                <a:cs typeface="Open Sans"/>
                <a:sym typeface="Open Sans"/>
              </a:rPr>
              <a:t>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pic>
        <p:nvPicPr>
          <p:cNvPr id="401" name="Google Shape;401;p50"/>
          <p:cNvPicPr preferRelativeResize="0"/>
          <p:nvPr/>
        </p:nvPicPr>
        <p:blipFill rotWithShape="1">
          <a:blip r:embed="rId4">
            <a:alphaModFix/>
          </a:blip>
          <a:srcRect b="0" l="0" r="7577" t="0"/>
          <a:stretch/>
        </p:blipFill>
        <p:spPr>
          <a:xfrm>
            <a:off x="6003075" y="1710287"/>
            <a:ext cx="7208675" cy="3542776"/>
          </a:xfrm>
          <a:prstGeom prst="rect">
            <a:avLst/>
          </a:prstGeom>
          <a:noFill/>
          <a:ln>
            <a:noFill/>
          </a:ln>
          <a:effectLst>
            <a:outerShdw blurRad="200025" rotWithShape="0" algn="bl" dir="13080000" dist="57150">
              <a:srgbClr val="000000">
                <a:alpha val="49803"/>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sp>
        <p:nvSpPr>
          <p:cNvPr id="406" name="Google Shape;406;p51"/>
          <p:cNvSpPr txBox="1"/>
          <p:nvPr/>
        </p:nvSpPr>
        <p:spPr>
          <a:xfrm>
            <a:off x="1016127" y="894425"/>
            <a:ext cx="11453400" cy="7143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s" sz="1600" u="none" cap="none" strike="noStrike">
                <a:solidFill>
                  <a:srgbClr val="002540"/>
                </a:solidFill>
                <a:latin typeface="Open Sans ExtraBold"/>
                <a:ea typeface="Open Sans ExtraBold"/>
                <a:cs typeface="Open Sans ExtraBold"/>
                <a:sym typeface="Open Sans ExtraBold"/>
              </a:rPr>
              <a:t>Para poder interactuar con la información del sistema es necesario utilizar las funciones que se tienen predefinidas a través del framework</a:t>
            </a:r>
            <a:r>
              <a:rPr b="0" i="0" lang="es" sz="1600" u="none" cap="none" strike="noStrike">
                <a:solidFill>
                  <a:srgbClr val="0095FF"/>
                </a:solidFill>
                <a:latin typeface="Open Sans ExtraBold"/>
                <a:ea typeface="Open Sans ExtraBold"/>
                <a:cs typeface="Open Sans ExtraBold"/>
                <a:sym typeface="Open Sans ExtraBold"/>
              </a:rPr>
              <a:t>.</a:t>
            </a:r>
            <a:endParaRPr b="0" i="0" sz="1600" u="none" cap="none" strike="noStrike">
              <a:solidFill>
                <a:srgbClr val="0095FF"/>
              </a:solidFill>
              <a:latin typeface="Open Sans ExtraBold"/>
              <a:ea typeface="Open Sans ExtraBold"/>
              <a:cs typeface="Open Sans ExtraBold"/>
              <a:sym typeface="Open Sans ExtraBold"/>
            </a:endParaRPr>
          </a:p>
        </p:txBody>
      </p:sp>
      <p:sp>
        <p:nvSpPr>
          <p:cNvPr id="407" name="Google Shape;407;p51"/>
          <p:cNvSpPr txBox="1"/>
          <p:nvPr/>
        </p:nvSpPr>
        <p:spPr>
          <a:xfrm>
            <a:off x="1016175" y="6530675"/>
            <a:ext cx="114534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El listado de todas las funcionalidades, una breve descripción y un ejemplo de uso puede encontrarse en el link a continuación:</a:t>
            </a:r>
            <a:endParaRPr b="1" i="0" sz="1300" u="none" cap="none" strike="noStrike">
              <a:solidFill>
                <a:srgbClr val="002540"/>
              </a:solidFill>
              <a:latin typeface="Open Sans"/>
              <a:ea typeface="Open Sans"/>
              <a:cs typeface="Open Sans"/>
              <a:sym typeface="Open Sans"/>
            </a:endParaRPr>
          </a:p>
        </p:txBody>
      </p:sp>
      <p:sp>
        <p:nvSpPr>
          <p:cNvPr id="408" name="Google Shape;408;p51"/>
          <p:cNvSpPr txBox="1"/>
          <p:nvPr/>
        </p:nvSpPr>
        <p:spPr>
          <a:xfrm>
            <a:off x="1016125" y="1894750"/>
            <a:ext cx="3600000" cy="428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rgbClr val="0095FF"/>
                </a:solidFill>
                <a:latin typeface="Open Sans ExtraBold"/>
                <a:ea typeface="Open Sans ExtraBold"/>
                <a:cs typeface="Open Sans ExtraBold"/>
                <a:sym typeface="Open Sans ExtraBold"/>
              </a:rPr>
              <a:t>Base de Datos</a:t>
            </a:r>
            <a:endParaRPr b="0" i="0" sz="1300" u="none" cap="none" strike="noStrike">
              <a:solidFill>
                <a:srgbClr val="0095FF"/>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UC_exec</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Ejecuta un SQL query en la Base (INSERT, UPDATE, DELETE)</a:t>
            </a:r>
            <a:r>
              <a:rPr b="0" i="0" lang="es" sz="1100" u="none" cap="none" strike="noStrike">
                <a:solidFill>
                  <a:srgbClr val="002540"/>
                </a:solidFill>
                <a:latin typeface="Open Sans"/>
                <a:ea typeface="Open Sans"/>
                <a:cs typeface="Open Sans"/>
                <a:sym typeface="Open Sans"/>
              </a:rPr>
              <a:t>.</a:t>
            </a:r>
            <a:endParaRPr b="0" i="0" sz="11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UC_Save</a:t>
            </a:r>
            <a:endParaRPr b="1" i="0" sz="11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Guarda un objeto de una tabla determinada de la Base de datos</a:t>
            </a:r>
            <a:endParaRPr b="0"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UC_update</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Actualiza datos en la base de datos de la plataforma a partir de un objeto donde se incluye el campo clave y el identificador del registro a actualizar.</a:t>
            </a:r>
            <a:endParaRPr b="0"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UC_delete</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Elimina un registro de una tabla.</a:t>
            </a:r>
            <a:endParaRPr b="0"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Se debe incluir columna y valor clave para la eliminación.</a:t>
            </a:r>
            <a:endParaRPr b="0"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UC_get</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Retorna los resultados de un query de tipo SELECT.</a:t>
            </a:r>
            <a:endParaRPr b="0" i="0" sz="1400" u="none" cap="none" strike="noStrike">
              <a:solidFill>
                <a:srgbClr val="002540"/>
              </a:solidFill>
              <a:latin typeface="Open Sans"/>
              <a:ea typeface="Open Sans"/>
              <a:cs typeface="Open Sans"/>
              <a:sym typeface="Open Sans"/>
            </a:endParaRPr>
          </a:p>
        </p:txBody>
      </p:sp>
      <p:sp>
        <p:nvSpPr>
          <p:cNvPr id="409" name="Google Shape;409;p51"/>
          <p:cNvSpPr txBox="1"/>
          <p:nvPr/>
        </p:nvSpPr>
        <p:spPr>
          <a:xfrm>
            <a:off x="8879313" y="1901200"/>
            <a:ext cx="3600000" cy="392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95FF"/>
                </a:solidFill>
                <a:latin typeface="Open Sans ExtraBold"/>
                <a:ea typeface="Open Sans ExtraBold"/>
                <a:cs typeface="Open Sans ExtraBold"/>
                <a:sym typeface="Open Sans ExtraBold"/>
              </a:rPr>
              <a:t>Interacciones</a:t>
            </a:r>
            <a:endParaRPr b="0" i="0" sz="1400" u="none" cap="none" strike="noStrike">
              <a:solidFill>
                <a:srgbClr val="0095FF"/>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UC_makeCall</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Permite ejeuctar una llamada a través del Softphone de la plataforma.</a:t>
            </a:r>
            <a:endParaRPr b="0"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UC_hangUp</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Permite cortar la llamada actual</a:t>
            </a:r>
            <a:endParaRPr b="0"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UC_sendSms</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Permite enviar un SMS a un teléfono específico</a:t>
            </a:r>
            <a:endParaRPr b="0"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UC_sendMailCampaignv2</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Permite enviar un email desde una campaña existente pudiendo agregar distintos parámetros como una plantilla, variables a reemplazar en la misma, adjuntos, etc.</a:t>
            </a:r>
            <a:endParaRPr b="0"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UC_DispositionCall</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Permite grabar la tipificación de un llamada o interacción de canales sin utilizar el popup estándar de la plataforma.</a:t>
            </a:r>
            <a:endParaRPr b="0" i="0" sz="1400" u="none" cap="none" strike="noStrike">
              <a:solidFill>
                <a:srgbClr val="00254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p:txBody>
      </p:sp>
      <p:grpSp>
        <p:nvGrpSpPr>
          <p:cNvPr id="410" name="Google Shape;410;p51"/>
          <p:cNvGrpSpPr/>
          <p:nvPr/>
        </p:nvGrpSpPr>
        <p:grpSpPr>
          <a:xfrm>
            <a:off x="4947700" y="1894750"/>
            <a:ext cx="3600025" cy="4286325"/>
            <a:chOff x="4942800" y="1894750"/>
            <a:chExt cx="3600025" cy="4286325"/>
          </a:xfrm>
        </p:grpSpPr>
        <p:sp>
          <p:nvSpPr>
            <p:cNvPr id="411" name="Google Shape;411;p51"/>
            <p:cNvSpPr txBox="1"/>
            <p:nvPr/>
          </p:nvSpPr>
          <p:spPr>
            <a:xfrm>
              <a:off x="4942825" y="1894750"/>
              <a:ext cx="3600000" cy="185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s" sz="1400" u="none" cap="none" strike="noStrike">
                  <a:solidFill>
                    <a:srgbClr val="0095FF"/>
                  </a:solidFill>
                  <a:latin typeface="Open Sans ExtraBold"/>
                  <a:ea typeface="Open Sans ExtraBold"/>
                  <a:cs typeface="Open Sans ExtraBold"/>
                  <a:sym typeface="Open Sans ExtraBold"/>
                </a:rPr>
                <a:t>Manejo de Controles del Formulario</a:t>
              </a:r>
              <a:endParaRPr b="0" i="0" sz="1400" u="none" cap="none" strike="noStrike">
                <a:solidFill>
                  <a:srgbClr val="0095FF"/>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UC_fullSelect</a:t>
              </a:r>
              <a:endParaRPr b="1"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Se encarga de llenar un elemento Select con datos de un Query.</a:t>
              </a:r>
              <a:endParaRPr b="0"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UC_fullTable</a:t>
              </a:r>
              <a:endParaRPr b="1"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Se utiliza para completar un elemento de tipo Tabla con los resultados de un Query.</a:t>
              </a:r>
              <a:endParaRPr b="0" i="0" sz="1000" u="none" cap="none" strike="noStrike">
                <a:solidFill>
                  <a:srgbClr val="002540"/>
                </a:solidFill>
                <a:latin typeface="Open Sans"/>
                <a:ea typeface="Open Sans"/>
                <a:cs typeface="Open Sans"/>
                <a:sym typeface="Open Sans"/>
              </a:endParaRPr>
            </a:p>
          </p:txBody>
        </p:sp>
        <p:sp>
          <p:nvSpPr>
            <p:cNvPr id="412" name="Google Shape;412;p51"/>
            <p:cNvSpPr txBox="1"/>
            <p:nvPr/>
          </p:nvSpPr>
          <p:spPr>
            <a:xfrm>
              <a:off x="4942800" y="3605875"/>
              <a:ext cx="3600000" cy="257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 sz="1400" u="none" cap="none" strike="noStrike">
                  <a:solidFill>
                    <a:srgbClr val="0095FF"/>
                  </a:solidFill>
                  <a:latin typeface="Open Sans ExtraBold"/>
                  <a:ea typeface="Open Sans ExtraBold"/>
                  <a:cs typeface="Open Sans ExtraBold"/>
                  <a:sym typeface="Open Sans ExtraBold"/>
                </a:rPr>
                <a:t>Otras</a:t>
              </a:r>
              <a:endParaRPr b="0" i="0" sz="1400" u="none" cap="none" strike="noStrike">
                <a:solidFill>
                  <a:srgbClr val="0095FF"/>
                </a:solidFill>
                <a:latin typeface="Open Sans ExtraBold"/>
                <a:ea typeface="Open Sans ExtraBold"/>
                <a:cs typeface="Open Sans ExtraBold"/>
                <a:sym typeface="Open Sans ExtraBold"/>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UC_generateReport</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Permite ejecutar un reporte de la plataforma y retorna el identificador del reporte generado.  Puede utilizarse para a partir de un reporte adjuntar el resultado a un mail.</a:t>
              </a:r>
              <a:endParaRPr b="0"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2540"/>
                </a:solidFill>
                <a:latin typeface="Open Sans"/>
                <a:ea typeface="Open Sans"/>
                <a:cs typeface="Open Sans"/>
                <a:sym typeface="Open Sans"/>
              </a:endParaRPr>
            </a:p>
            <a:p>
              <a:pPr indent="-311150" lvl="0" marL="457200" marR="0" rtl="0" algn="l">
                <a:lnSpc>
                  <a:spcPct val="10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UC_Http_proxy</a:t>
              </a:r>
              <a:endParaRPr b="1" i="0" sz="14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Se utiliza para ejecutar un Request de HTTP.</a:t>
              </a:r>
              <a:endParaRPr b="0" i="0" sz="1000" u="none" cap="none" strike="noStrike">
                <a:solidFill>
                  <a:srgbClr val="002540"/>
                </a:solidFill>
                <a:latin typeface="Open Sans"/>
                <a:ea typeface="Open Sans"/>
                <a:cs typeface="Open Sans"/>
                <a:sym typeface="Open Sans"/>
              </a:endParaRPr>
            </a:p>
            <a:p>
              <a:pPr indent="0" lvl="0" marL="457200" marR="0" rtl="0" algn="l">
                <a:lnSpc>
                  <a:spcPct val="100000"/>
                </a:lnSpc>
                <a:spcBef>
                  <a:spcPts val="0"/>
                </a:spcBef>
                <a:spcAft>
                  <a:spcPts val="0"/>
                </a:spcAft>
                <a:buClr>
                  <a:srgbClr val="000000"/>
                </a:buClr>
                <a:buSzPts val="1000"/>
                <a:buFont typeface="Arial"/>
                <a:buNone/>
              </a:pPr>
              <a:r>
                <a:rPr b="0" i="0" lang="es" sz="1000" u="none" cap="none" strike="noStrike">
                  <a:solidFill>
                    <a:srgbClr val="002540"/>
                  </a:solidFill>
                  <a:latin typeface="Open Sans"/>
                  <a:ea typeface="Open Sans"/>
                  <a:cs typeface="Open Sans"/>
                  <a:sym typeface="Open Sans"/>
                </a:rPr>
                <a:t>Permite realizar integraciones vía APIs Rest con otras plataformas o incluso consumir la API Rest de uContact para obtener información o ejecutar acciones específicas.</a:t>
              </a:r>
              <a:endParaRPr b="0" i="0" sz="1400" u="none" cap="none" strike="noStrike">
                <a:solidFill>
                  <a:srgbClr val="002540"/>
                </a:solidFill>
                <a:latin typeface="Open Sans"/>
                <a:ea typeface="Open Sans"/>
                <a:cs typeface="Open Sans"/>
                <a:sym typeface="Open Sans"/>
              </a:endParaRPr>
            </a:p>
          </p:txBody>
        </p:sp>
      </p:grpSp>
      <p:sp>
        <p:nvSpPr>
          <p:cNvPr id="413" name="Google Shape;413;p5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UCONTACT FRAMEWORK </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414" name="Google Shape;414;p51">
            <a:hlinkClick r:id="rId4"/>
          </p:cNvPr>
          <p:cNvSpPr txBox="1"/>
          <p:nvPr/>
        </p:nvSpPr>
        <p:spPr>
          <a:xfrm>
            <a:off x="5520675" y="6915575"/>
            <a:ext cx="2444400" cy="430800"/>
          </a:xfrm>
          <a:prstGeom prst="rect">
            <a:avLst/>
          </a:prstGeom>
          <a:solidFill>
            <a:srgbClr val="0095FF"/>
          </a:solidFill>
          <a:ln>
            <a:noFill/>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3100"/>
              <a:buFont typeface="Arial"/>
              <a:buNone/>
            </a:pPr>
            <a:r>
              <a:rPr b="0" i="0" lang="es" sz="1600" u="none" cap="none" strike="noStrike">
                <a:solidFill>
                  <a:schemeClr val="lt1"/>
                </a:solidFill>
                <a:latin typeface="Open Sans ExtraBold"/>
                <a:ea typeface="Open Sans ExtraBold"/>
                <a:cs typeface="Open Sans ExtraBold"/>
                <a:sym typeface="Open Sans ExtraBold"/>
              </a:rPr>
              <a:t>LINK</a:t>
            </a:r>
            <a:endParaRPr b="0" i="0" sz="1600" u="none" cap="none" strike="noStrik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419" name="Shape 419"/>
        <p:cNvGrpSpPr/>
        <p:nvPr/>
      </p:nvGrpSpPr>
      <p:grpSpPr>
        <a:xfrm>
          <a:off x="0" y="0"/>
          <a:ext cx="0" cy="0"/>
          <a:chOff x="0" y="0"/>
          <a:chExt cx="0" cy="0"/>
        </a:xfrm>
      </p:grpSpPr>
      <p:sp>
        <p:nvSpPr>
          <p:cNvPr id="420" name="Google Shape;420;p52"/>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¿Preguntas?</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421" name="Google Shape;421;p52"/>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426" name="Shape 426"/>
        <p:cNvGrpSpPr/>
        <p:nvPr/>
      </p:nvGrpSpPr>
      <p:grpSpPr>
        <a:xfrm>
          <a:off x="0" y="0"/>
          <a:ext cx="0" cy="0"/>
          <a:chOff x="0" y="0"/>
          <a:chExt cx="0" cy="0"/>
        </a:xfrm>
      </p:grpSpPr>
      <p:sp>
        <p:nvSpPr>
          <p:cNvPr id="427" name="Google Shape;427;p53"/>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Diseñador de encuestas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428" name="Google Shape;428;p53"/>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¿QUÉ ES EL DISEÑADOR DE FORMULARIOS?</a:t>
            </a:r>
            <a:r>
              <a:rPr b="1" lang="es" sz="1400">
                <a:solidFill>
                  <a:srgbClr val="0095FF"/>
                </a:solidFill>
                <a:latin typeface="Poppins"/>
                <a:ea typeface="Poppins"/>
                <a:cs typeface="Poppins"/>
                <a:sym typeface="Poppins"/>
              </a:rPr>
              <a:t>  |  </a:t>
            </a:r>
            <a:endParaRPr sz="1300">
              <a:solidFill>
                <a:srgbClr val="435E72"/>
              </a:solidFill>
              <a:latin typeface="Open Sans ExtraBold"/>
              <a:ea typeface="Open Sans ExtraBold"/>
              <a:cs typeface="Open Sans ExtraBold"/>
              <a:sym typeface="Open Sans ExtraBold"/>
            </a:endParaRPr>
          </a:p>
        </p:txBody>
      </p:sp>
      <p:sp>
        <p:nvSpPr>
          <p:cNvPr id="88" name="Google Shape;88;p18"/>
          <p:cNvSpPr/>
          <p:nvPr/>
        </p:nvSpPr>
        <p:spPr>
          <a:xfrm>
            <a:off x="1547250" y="4544675"/>
            <a:ext cx="2401800" cy="1024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Permite implementar cualquier formulario y/o encuesta para gestionar la información almacenada por el sistema uContact.</a:t>
            </a:r>
            <a:endParaRPr b="0" i="0" sz="1300" u="none" cap="none" strike="noStrike">
              <a:solidFill>
                <a:srgbClr val="002540"/>
              </a:solidFill>
              <a:latin typeface="Open Sans"/>
              <a:ea typeface="Open Sans"/>
              <a:cs typeface="Open Sans"/>
              <a:sym typeface="Open Sans"/>
            </a:endParaRPr>
          </a:p>
        </p:txBody>
      </p:sp>
      <p:sp>
        <p:nvSpPr>
          <p:cNvPr id="89" name="Google Shape;89;p18"/>
          <p:cNvSpPr txBox="1"/>
          <p:nvPr/>
        </p:nvSpPr>
        <p:spPr>
          <a:xfrm>
            <a:off x="1354050" y="1434275"/>
            <a:ext cx="10723500" cy="677100"/>
          </a:xfrm>
          <a:prstGeom prst="rect">
            <a:avLst/>
          </a:prstGeom>
          <a:solidFill>
            <a:srgbClr val="CCEAFF"/>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s" sz="1600" u="none" cap="none" strike="noStrike">
                <a:solidFill>
                  <a:srgbClr val="002540"/>
                </a:solidFill>
                <a:latin typeface="Open Sans ExtraBold"/>
                <a:ea typeface="Open Sans ExtraBold"/>
                <a:cs typeface="Open Sans ExtraBold"/>
                <a:sym typeface="Open Sans ExtraBold"/>
              </a:rPr>
              <a:t>Es el entorno de desarrollo propietario para crear cualquier tipo de formulario o encuesta en la plataforma uContact.</a:t>
            </a:r>
            <a:endParaRPr b="0" i="0" sz="1600" u="none" cap="none" strike="noStrike">
              <a:solidFill>
                <a:srgbClr val="002540"/>
              </a:solidFill>
              <a:latin typeface="Open Sans ExtraBold"/>
              <a:ea typeface="Open Sans ExtraBold"/>
              <a:cs typeface="Open Sans ExtraBold"/>
              <a:sym typeface="Open Sans ExtraBold"/>
            </a:endParaRPr>
          </a:p>
        </p:txBody>
      </p:sp>
      <p:pic>
        <p:nvPicPr>
          <p:cNvPr id="90" name="Google Shape;90;p18"/>
          <p:cNvPicPr preferRelativeResize="0"/>
          <p:nvPr/>
        </p:nvPicPr>
        <p:blipFill rotWithShape="1">
          <a:blip r:embed="rId4">
            <a:alphaModFix/>
          </a:blip>
          <a:srcRect b="3857" l="0" r="0" t="3856"/>
          <a:stretch/>
        </p:blipFill>
        <p:spPr>
          <a:xfrm>
            <a:off x="2244800" y="3091555"/>
            <a:ext cx="1006688" cy="930439"/>
          </a:xfrm>
          <a:prstGeom prst="rect">
            <a:avLst/>
          </a:prstGeom>
          <a:noFill/>
          <a:ln>
            <a:noFill/>
          </a:ln>
        </p:spPr>
      </p:pic>
      <p:pic>
        <p:nvPicPr>
          <p:cNvPr id="91" name="Google Shape;91;p18"/>
          <p:cNvPicPr preferRelativeResize="0"/>
          <p:nvPr/>
        </p:nvPicPr>
        <p:blipFill rotWithShape="1">
          <a:blip r:embed="rId5">
            <a:alphaModFix/>
          </a:blip>
          <a:srcRect b="0" l="-6460" r="6459" t="0"/>
          <a:stretch/>
        </p:blipFill>
        <p:spPr>
          <a:xfrm>
            <a:off x="6138248" y="3044525"/>
            <a:ext cx="1022949" cy="1024500"/>
          </a:xfrm>
          <a:prstGeom prst="rect">
            <a:avLst/>
          </a:prstGeom>
          <a:noFill/>
          <a:ln>
            <a:noFill/>
          </a:ln>
        </p:spPr>
      </p:pic>
      <p:pic>
        <p:nvPicPr>
          <p:cNvPr id="92" name="Google Shape;92;p18"/>
          <p:cNvPicPr preferRelativeResize="0"/>
          <p:nvPr/>
        </p:nvPicPr>
        <p:blipFill rotWithShape="1">
          <a:blip r:embed="rId6">
            <a:alphaModFix/>
          </a:blip>
          <a:srcRect b="9216" l="0" r="0" t="9216"/>
          <a:stretch/>
        </p:blipFill>
        <p:spPr>
          <a:xfrm>
            <a:off x="10113913" y="3138586"/>
            <a:ext cx="1139057" cy="930439"/>
          </a:xfrm>
          <a:prstGeom prst="rect">
            <a:avLst/>
          </a:prstGeom>
          <a:noFill/>
          <a:ln>
            <a:noFill/>
          </a:ln>
        </p:spPr>
      </p:pic>
      <p:sp>
        <p:nvSpPr>
          <p:cNvPr id="93" name="Google Shape;93;p18"/>
          <p:cNvSpPr/>
          <p:nvPr/>
        </p:nvSpPr>
        <p:spPr>
          <a:xfrm>
            <a:off x="5514900" y="4544675"/>
            <a:ext cx="2401800" cy="1024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Estos pueden ser integrados en los flujos de telefonía para que automáticamente se presenten al agente.</a:t>
            </a:r>
            <a:endParaRPr b="0"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94" name="Google Shape;94;p18"/>
          <p:cNvSpPr/>
          <p:nvPr/>
        </p:nvSpPr>
        <p:spPr>
          <a:xfrm>
            <a:off x="9482550" y="4544675"/>
            <a:ext cx="2401800" cy="1024500"/>
          </a:xfrm>
          <a:prstGeom prst="rect">
            <a:avLst/>
          </a:prstGeom>
          <a:noFill/>
          <a:ln>
            <a:noFill/>
          </a:ln>
        </p:spPr>
        <p:txBody>
          <a:bodyPr anchorCtr="0" anchor="t" bIns="50375" lIns="100775" spcFirstLastPara="1" rIns="100775" wrap="square" tIns="50375">
            <a:noAutofit/>
          </a:bodyPr>
          <a:lstStyle/>
          <a:p>
            <a:pPr indent="0" lvl="0" marL="0" marR="0" rtl="0" algn="ctr">
              <a:lnSpc>
                <a:spcPct val="115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Incluye una herramienta Drag and Drop que permite diseñar el layaut.</a:t>
            </a:r>
            <a:endParaRPr b="0"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2" name="Shape 432"/>
        <p:cNvGrpSpPr/>
        <p:nvPr/>
      </p:nvGrpSpPr>
      <p:grpSpPr>
        <a:xfrm>
          <a:off x="0" y="0"/>
          <a:ext cx="0" cy="0"/>
          <a:chOff x="0" y="0"/>
          <a:chExt cx="0" cy="0"/>
        </a:xfrm>
      </p:grpSpPr>
      <p:sp>
        <p:nvSpPr>
          <p:cNvPr id="433" name="Google Shape;433;p54"/>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VISIÓN GENERAL</a:t>
            </a:r>
            <a:endParaRPr sz="1300">
              <a:solidFill>
                <a:srgbClr val="435E72"/>
              </a:solidFill>
              <a:latin typeface="Open Sans ExtraBold"/>
              <a:ea typeface="Open Sans ExtraBold"/>
              <a:cs typeface="Open Sans ExtraBold"/>
              <a:sym typeface="Open Sans ExtraBold"/>
            </a:endParaRPr>
          </a:p>
        </p:txBody>
      </p:sp>
      <p:pic>
        <p:nvPicPr>
          <p:cNvPr id="434" name="Google Shape;434;p54"/>
          <p:cNvPicPr preferRelativeResize="0"/>
          <p:nvPr/>
        </p:nvPicPr>
        <p:blipFill rotWithShape="1">
          <a:blip r:embed="rId4">
            <a:alphaModFix/>
          </a:blip>
          <a:srcRect b="0" l="0" r="0" t="0"/>
          <a:stretch/>
        </p:blipFill>
        <p:spPr>
          <a:xfrm>
            <a:off x="1822790" y="2018500"/>
            <a:ext cx="9618001" cy="4284167"/>
          </a:xfrm>
          <a:prstGeom prst="rect">
            <a:avLst/>
          </a:prstGeom>
          <a:noFill/>
          <a:ln>
            <a:noFill/>
          </a:ln>
          <a:effectLst>
            <a:outerShdw blurRad="157163" rotWithShape="0" algn="bl" dir="19740000" dist="47625">
              <a:srgbClr val="000000">
                <a:alpha val="49803"/>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8" name="Shape 438"/>
        <p:cNvGrpSpPr/>
        <p:nvPr/>
      </p:nvGrpSpPr>
      <p:grpSpPr>
        <a:xfrm>
          <a:off x="0" y="0"/>
          <a:ext cx="0" cy="0"/>
          <a:chOff x="0" y="0"/>
          <a:chExt cx="0" cy="0"/>
        </a:xfrm>
      </p:grpSpPr>
      <p:sp>
        <p:nvSpPr>
          <p:cNvPr id="439" name="Google Shape;439;p55"/>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HERRAMIENTAS</a:t>
            </a:r>
            <a:endParaRPr sz="1300">
              <a:solidFill>
                <a:srgbClr val="435E72"/>
              </a:solidFill>
              <a:latin typeface="Open Sans ExtraBold"/>
              <a:ea typeface="Open Sans ExtraBold"/>
              <a:cs typeface="Open Sans ExtraBold"/>
              <a:sym typeface="Open Sans ExtraBold"/>
            </a:endParaRPr>
          </a:p>
        </p:txBody>
      </p:sp>
      <p:sp>
        <p:nvSpPr>
          <p:cNvPr id="440" name="Google Shape;440;p55"/>
          <p:cNvSpPr/>
          <p:nvPr/>
        </p:nvSpPr>
        <p:spPr>
          <a:xfrm>
            <a:off x="2535413" y="1531463"/>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Nueva pregunta:</a:t>
            </a:r>
            <a:r>
              <a:rPr b="0" i="0" lang="es" sz="1300" u="none" cap="none" strike="noStrike">
                <a:solidFill>
                  <a:srgbClr val="002540"/>
                </a:solidFill>
                <a:latin typeface="Open Sans"/>
                <a:ea typeface="Open Sans"/>
                <a:cs typeface="Open Sans"/>
                <a:sym typeface="Open Sans"/>
              </a:rPr>
              <a:t> Agrega una pregunta a la estructura del formulario tipo encuesta. La nueva pregunta siempre se agrega inmediatamente después de la última pregunta presentada en pantalla. Es necesario definir el tipo de pregunta mediante la opción desplegable disponible sobre la derecha de cada una de éstas.</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41" name="Google Shape;441;p55"/>
          <p:cNvSpPr/>
          <p:nvPr/>
        </p:nvSpPr>
        <p:spPr>
          <a:xfrm>
            <a:off x="2535413" y="2587463"/>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Nueva sección:</a:t>
            </a:r>
            <a:r>
              <a:rPr b="0" i="0" lang="es" sz="1300" u="none" cap="none" strike="noStrike">
                <a:solidFill>
                  <a:srgbClr val="002540"/>
                </a:solidFill>
                <a:latin typeface="Open Sans"/>
                <a:ea typeface="Open Sans"/>
                <a:cs typeface="Open Sans"/>
                <a:sym typeface="Open Sans"/>
              </a:rPr>
              <a:t> Añade una nueva sección al formulario. Las secciones permiten al usuario poder categorizar las preguntas. Al final de cada sección es posible indicarle al formulario qué acción realizar (ir a otra sección o guardar la información proporcionada).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42" name="Google Shape;442;p55"/>
          <p:cNvSpPr/>
          <p:nvPr/>
        </p:nvSpPr>
        <p:spPr>
          <a:xfrm>
            <a:off x="2535413" y="3643463"/>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Eliminar:</a:t>
            </a:r>
            <a:r>
              <a:rPr b="0" i="0" lang="es" sz="1300" u="none" cap="none" strike="noStrike">
                <a:solidFill>
                  <a:srgbClr val="002540"/>
                </a:solidFill>
                <a:latin typeface="Open Sans"/>
                <a:ea typeface="Open Sans"/>
                <a:cs typeface="Open Sans"/>
                <a:sym typeface="Open Sans"/>
              </a:rPr>
              <a:t> Elimina la pregunta o título que se encuentra seleccionado.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43" name="Google Shape;443;p55"/>
          <p:cNvSpPr/>
          <p:nvPr/>
        </p:nvSpPr>
        <p:spPr>
          <a:xfrm>
            <a:off x="2535413" y="4657255"/>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Deploy:</a:t>
            </a:r>
            <a:r>
              <a:rPr b="0" i="0" lang="es" sz="1300" u="none" cap="none" strike="noStrike">
                <a:solidFill>
                  <a:srgbClr val="002540"/>
                </a:solidFill>
                <a:latin typeface="Open Sans"/>
                <a:ea typeface="Open Sans"/>
                <a:cs typeface="Open Sans"/>
                <a:sym typeface="Open Sans"/>
              </a:rPr>
              <a:t> Permite guardar el proyecto de encuesta y dejarla disponible para que pueda ser utilizada en el sistema.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444" name="Google Shape;444;p55"/>
          <p:cNvPicPr preferRelativeResize="0"/>
          <p:nvPr/>
        </p:nvPicPr>
        <p:blipFill rotWithShape="1">
          <a:blip r:embed="rId4">
            <a:alphaModFix/>
          </a:blip>
          <a:srcRect b="0" l="514" r="503" t="0"/>
          <a:stretch/>
        </p:blipFill>
        <p:spPr>
          <a:xfrm>
            <a:off x="1808988" y="1548538"/>
            <a:ext cx="438912" cy="438912"/>
          </a:xfrm>
          <a:prstGeom prst="rect">
            <a:avLst/>
          </a:prstGeom>
          <a:noFill/>
          <a:ln>
            <a:noFill/>
          </a:ln>
        </p:spPr>
      </p:pic>
      <p:pic>
        <p:nvPicPr>
          <p:cNvPr id="445" name="Google Shape;445;p55"/>
          <p:cNvPicPr preferRelativeResize="0"/>
          <p:nvPr/>
        </p:nvPicPr>
        <p:blipFill rotWithShape="1">
          <a:blip r:embed="rId5">
            <a:alphaModFix/>
          </a:blip>
          <a:srcRect b="14069" l="0" r="0" t="14070"/>
          <a:stretch/>
        </p:blipFill>
        <p:spPr>
          <a:xfrm>
            <a:off x="1796038" y="2576225"/>
            <a:ext cx="464820" cy="334018"/>
          </a:xfrm>
          <a:prstGeom prst="rect">
            <a:avLst/>
          </a:prstGeom>
          <a:noFill/>
          <a:ln>
            <a:noFill/>
          </a:ln>
        </p:spPr>
      </p:pic>
      <p:pic>
        <p:nvPicPr>
          <p:cNvPr id="446" name="Google Shape;446;p55"/>
          <p:cNvPicPr preferRelativeResize="0"/>
          <p:nvPr/>
        </p:nvPicPr>
        <p:blipFill rotWithShape="1">
          <a:blip r:embed="rId6">
            <a:alphaModFix/>
          </a:blip>
          <a:srcRect b="0" l="2534" r="2534" t="0"/>
          <a:stretch/>
        </p:blipFill>
        <p:spPr>
          <a:xfrm>
            <a:off x="1808998" y="3658287"/>
            <a:ext cx="438912" cy="438912"/>
          </a:xfrm>
          <a:prstGeom prst="rect">
            <a:avLst/>
          </a:prstGeom>
          <a:noFill/>
          <a:ln>
            <a:noFill/>
          </a:ln>
        </p:spPr>
      </p:pic>
      <p:pic>
        <p:nvPicPr>
          <p:cNvPr id="447" name="Google Shape;447;p55"/>
          <p:cNvPicPr preferRelativeResize="0"/>
          <p:nvPr/>
        </p:nvPicPr>
        <p:blipFill rotWithShape="1">
          <a:blip r:embed="rId7">
            <a:alphaModFix/>
          </a:blip>
          <a:srcRect b="14069" l="0" r="0" t="14070"/>
          <a:stretch/>
        </p:blipFill>
        <p:spPr>
          <a:xfrm>
            <a:off x="1796047" y="4647134"/>
            <a:ext cx="464820" cy="334018"/>
          </a:xfrm>
          <a:prstGeom prst="rect">
            <a:avLst/>
          </a:prstGeom>
          <a:noFill/>
          <a:ln>
            <a:noFill/>
          </a:ln>
        </p:spPr>
      </p:pic>
      <p:sp>
        <p:nvSpPr>
          <p:cNvPr id="448" name="Google Shape;448;p55"/>
          <p:cNvSpPr/>
          <p:nvPr/>
        </p:nvSpPr>
        <p:spPr>
          <a:xfrm>
            <a:off x="2535413" y="5679255"/>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Deshacer, Rehacer:</a:t>
            </a:r>
            <a:r>
              <a:rPr b="0" i="0" lang="es" sz="1300" u="none" cap="none" strike="noStrike">
                <a:solidFill>
                  <a:srgbClr val="002540"/>
                </a:solidFill>
                <a:latin typeface="Open Sans"/>
                <a:ea typeface="Open Sans"/>
                <a:cs typeface="Open Sans"/>
                <a:sym typeface="Open Sans"/>
              </a:rPr>
              <a:t> Rehacer o deshacer cambios aplicados sobre la encuesta.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449" name="Google Shape;449;p55"/>
          <p:cNvPicPr preferRelativeResize="0"/>
          <p:nvPr/>
        </p:nvPicPr>
        <p:blipFill rotWithShape="1">
          <a:blip r:embed="rId8">
            <a:alphaModFix/>
          </a:blip>
          <a:srcRect b="444" l="0" r="0" t="445"/>
          <a:stretch/>
        </p:blipFill>
        <p:spPr>
          <a:xfrm>
            <a:off x="1632873" y="5616700"/>
            <a:ext cx="438912" cy="438912"/>
          </a:xfrm>
          <a:prstGeom prst="rect">
            <a:avLst/>
          </a:prstGeom>
          <a:noFill/>
          <a:ln>
            <a:noFill/>
          </a:ln>
        </p:spPr>
      </p:pic>
      <p:pic>
        <p:nvPicPr>
          <p:cNvPr id="450" name="Google Shape;450;p55"/>
          <p:cNvPicPr preferRelativeResize="0"/>
          <p:nvPr/>
        </p:nvPicPr>
        <p:blipFill rotWithShape="1">
          <a:blip r:embed="rId9">
            <a:alphaModFix/>
          </a:blip>
          <a:srcRect b="0" l="0" r="0" t="0"/>
          <a:stretch/>
        </p:blipFill>
        <p:spPr>
          <a:xfrm>
            <a:off x="1985123" y="5616700"/>
            <a:ext cx="438912" cy="4389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4" name="Shape 454"/>
        <p:cNvGrpSpPr/>
        <p:nvPr/>
      </p:nvGrpSpPr>
      <p:grpSpPr>
        <a:xfrm>
          <a:off x="0" y="0"/>
          <a:ext cx="0" cy="0"/>
          <a:chOff x="0" y="0"/>
          <a:chExt cx="0" cy="0"/>
        </a:xfrm>
      </p:grpSpPr>
      <p:sp>
        <p:nvSpPr>
          <p:cNvPr id="455" name="Google Shape;455;p56"/>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PREGUNTAS</a:t>
            </a:r>
            <a:endParaRPr sz="1300">
              <a:solidFill>
                <a:srgbClr val="435E72"/>
              </a:solidFill>
              <a:latin typeface="Open Sans ExtraBold"/>
              <a:ea typeface="Open Sans ExtraBold"/>
              <a:cs typeface="Open Sans ExtraBold"/>
              <a:sym typeface="Open Sans ExtraBold"/>
            </a:endParaRPr>
          </a:p>
        </p:txBody>
      </p:sp>
      <p:sp>
        <p:nvSpPr>
          <p:cNvPr id="456" name="Google Shape;456;p56"/>
          <p:cNvSpPr txBox="1"/>
          <p:nvPr/>
        </p:nvSpPr>
        <p:spPr>
          <a:xfrm>
            <a:off x="2311125" y="1011937"/>
            <a:ext cx="8667600" cy="16038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ExtraBold"/>
                <a:ea typeface="Open Sans ExtraBold"/>
                <a:cs typeface="Open Sans ExtraBold"/>
                <a:sym typeface="Open Sans ExtraBold"/>
              </a:rPr>
              <a:t>Las preguntas son el componente principal de las encuestas</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ExtraBold"/>
                <a:ea typeface="Open Sans ExtraBold"/>
                <a:cs typeface="Open Sans ExtraBold"/>
                <a:sym typeface="Open Sans ExtraBold"/>
              </a:rPr>
              <a:t>Para cada pregunta será necesario configurar qué tipo de pregunta es la que se desea incluir.</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ExtraBold"/>
                <a:ea typeface="Open Sans ExtraBold"/>
                <a:cs typeface="Open Sans ExtraBold"/>
                <a:sym typeface="Open Sans ExtraBold"/>
              </a:rPr>
              <a:t>Esto definirá el comportamiento al momento de ser desbloqueada en pantalla.</a:t>
            </a:r>
            <a:endParaRPr b="0" i="0" sz="13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ExtraBold"/>
                <a:ea typeface="Open Sans ExtraBold"/>
                <a:cs typeface="Open Sans ExtraBold"/>
                <a:sym typeface="Open Sans ExtraBold"/>
              </a:rPr>
              <a:t>Para mover una respuesta o título y ordenarlo diferente, simplemente se debe clickear y arrastrar.</a:t>
            </a:r>
            <a:endParaRPr b="0" i="0" sz="1300" u="none" cap="none" strike="noStrike">
              <a:solidFill>
                <a:srgbClr val="002540"/>
              </a:solidFill>
              <a:latin typeface="Open Sans ExtraBold"/>
              <a:ea typeface="Open Sans ExtraBold"/>
              <a:cs typeface="Open Sans ExtraBold"/>
              <a:sym typeface="Open Sans ExtraBold"/>
            </a:endParaRPr>
          </a:p>
        </p:txBody>
      </p:sp>
      <p:pic>
        <p:nvPicPr>
          <p:cNvPr id="457" name="Google Shape;457;p56"/>
          <p:cNvPicPr preferRelativeResize="0"/>
          <p:nvPr/>
        </p:nvPicPr>
        <p:blipFill rotWithShape="1">
          <a:blip r:embed="rId4">
            <a:alphaModFix/>
          </a:blip>
          <a:srcRect b="0" l="0" r="0" t="28386"/>
          <a:stretch/>
        </p:blipFill>
        <p:spPr>
          <a:xfrm>
            <a:off x="2755088" y="3271475"/>
            <a:ext cx="7921426" cy="3784750"/>
          </a:xfrm>
          <a:prstGeom prst="rect">
            <a:avLst/>
          </a:prstGeom>
          <a:noFill/>
          <a:ln>
            <a:noFill/>
          </a:ln>
          <a:effectLst>
            <a:outerShdw blurRad="242888" rotWithShape="0" algn="bl" dir="16680000" dist="57150">
              <a:srgbClr val="000000">
                <a:alpha val="49803"/>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1" name="Shape 461"/>
        <p:cNvGrpSpPr/>
        <p:nvPr/>
      </p:nvGrpSpPr>
      <p:grpSpPr>
        <a:xfrm>
          <a:off x="0" y="0"/>
          <a:ext cx="0" cy="0"/>
          <a:chOff x="0" y="0"/>
          <a:chExt cx="0" cy="0"/>
        </a:xfrm>
      </p:grpSpPr>
      <p:sp>
        <p:nvSpPr>
          <p:cNvPr id="462" name="Google Shape;462;p57"/>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TIPOS DE PREGUNTAS</a:t>
            </a:r>
            <a:endParaRPr sz="1300">
              <a:solidFill>
                <a:srgbClr val="435E72"/>
              </a:solidFill>
              <a:latin typeface="Open Sans ExtraBold"/>
              <a:ea typeface="Open Sans ExtraBold"/>
              <a:cs typeface="Open Sans ExtraBold"/>
              <a:sym typeface="Open Sans ExtraBold"/>
            </a:endParaRPr>
          </a:p>
        </p:txBody>
      </p:sp>
      <p:sp>
        <p:nvSpPr>
          <p:cNvPr id="463" name="Google Shape;463;p57"/>
          <p:cNvSpPr/>
          <p:nvPr/>
        </p:nvSpPr>
        <p:spPr>
          <a:xfrm>
            <a:off x="2396288" y="1703788"/>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Respuesta corta:</a:t>
            </a:r>
            <a:r>
              <a:rPr b="0" i="0" lang="es" sz="1300" u="none" cap="none" strike="noStrike">
                <a:solidFill>
                  <a:srgbClr val="002540"/>
                </a:solidFill>
                <a:latin typeface="Open Sans"/>
                <a:ea typeface="Open Sans"/>
                <a:cs typeface="Open Sans"/>
                <a:sym typeface="Open Sans"/>
              </a:rPr>
              <a:t> El agente recibirá una respuesta corta a la pregunta.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64" name="Google Shape;464;p57"/>
          <p:cNvSpPr/>
          <p:nvPr/>
        </p:nvSpPr>
        <p:spPr>
          <a:xfrm>
            <a:off x="2396288" y="2404413"/>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Selección múltiple:</a:t>
            </a:r>
            <a:r>
              <a:rPr b="0" i="0" lang="es" sz="1300" u="none" cap="none" strike="noStrike">
                <a:solidFill>
                  <a:srgbClr val="002540"/>
                </a:solidFill>
                <a:latin typeface="Open Sans"/>
                <a:ea typeface="Open Sans"/>
                <a:cs typeface="Open Sans"/>
                <a:sym typeface="Open Sans"/>
              </a:rPr>
              <a:t> Respuesta de múltiple opción con una respuesta extra para identificar opciones adicionales que no estén consideradas dentro de las opciones por defecto.</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65" name="Google Shape;465;p57"/>
          <p:cNvSpPr/>
          <p:nvPr/>
        </p:nvSpPr>
        <p:spPr>
          <a:xfrm>
            <a:off x="2396288" y="3180813"/>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Desplegable:</a:t>
            </a:r>
            <a:r>
              <a:rPr b="0" i="0" lang="es" sz="1300" u="none" cap="none" strike="noStrike">
                <a:solidFill>
                  <a:srgbClr val="002540"/>
                </a:solidFill>
                <a:latin typeface="Open Sans"/>
                <a:ea typeface="Open Sans"/>
                <a:cs typeface="Open Sans"/>
                <a:sym typeface="Open Sans"/>
              </a:rPr>
              <a:t> Lista desplegable que contendrá las opciones que el diseñador del formulario querrá que el agente vea.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66" name="Google Shape;466;p57"/>
          <p:cNvSpPr/>
          <p:nvPr/>
        </p:nvSpPr>
        <p:spPr>
          <a:xfrm>
            <a:off x="2396288" y="3940543"/>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Checkbox:</a:t>
            </a:r>
            <a:r>
              <a:rPr b="0" i="0" lang="es" sz="1300" u="none" cap="none" strike="noStrike">
                <a:solidFill>
                  <a:srgbClr val="002540"/>
                </a:solidFill>
                <a:latin typeface="Open Sans"/>
                <a:ea typeface="Open Sans"/>
                <a:cs typeface="Open Sans"/>
                <a:sym typeface="Open Sans"/>
              </a:rPr>
              <a:t> Respuesta de múltiple opción con una respuesta extra para identificar opciones adicionales que no estén consideradas dentro de las opciones por defecto. Se diferencia de la selección múltiple ya que es posible elegir más de una opción.</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67" name="Google Shape;467;p57"/>
          <p:cNvSpPr/>
          <p:nvPr/>
        </p:nvSpPr>
        <p:spPr>
          <a:xfrm>
            <a:off x="2396288" y="4795488"/>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Párrafo:</a:t>
            </a:r>
            <a:r>
              <a:rPr b="0" i="0" lang="es" sz="1300" u="none" cap="none" strike="noStrike">
                <a:solidFill>
                  <a:srgbClr val="002540"/>
                </a:solidFill>
                <a:latin typeface="Open Sans"/>
                <a:ea typeface="Open Sans"/>
                <a:cs typeface="Open Sans"/>
                <a:sym typeface="Open Sans"/>
              </a:rPr>
              <a:t> El agente podrá escribir una respuesta más larga, siendo esto útil para cuando no solo el motivo importe, sino que la explicación del cliente es relevante.</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468" name="Google Shape;468;p57"/>
          <p:cNvSpPr/>
          <p:nvPr/>
        </p:nvSpPr>
        <p:spPr>
          <a:xfrm>
            <a:off x="2396288" y="5555218"/>
            <a:ext cx="9199200" cy="3138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Fecha:</a:t>
            </a:r>
            <a:r>
              <a:rPr b="0" i="0" lang="es" sz="1300" u="none" cap="none" strike="noStrike">
                <a:solidFill>
                  <a:srgbClr val="002540"/>
                </a:solidFill>
                <a:latin typeface="Open Sans"/>
                <a:ea typeface="Open Sans"/>
                <a:cs typeface="Open Sans"/>
                <a:sym typeface="Open Sans"/>
              </a:rPr>
              <a:t> Se elige una fecha como respuesta.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469" name="Google Shape;469;p57"/>
          <p:cNvPicPr preferRelativeResize="0"/>
          <p:nvPr/>
        </p:nvPicPr>
        <p:blipFill rotWithShape="1">
          <a:blip r:embed="rId4">
            <a:alphaModFix/>
          </a:blip>
          <a:srcRect b="6200" l="0" r="0" t="6210"/>
          <a:stretch/>
        </p:blipFill>
        <p:spPr>
          <a:xfrm>
            <a:off x="1836113" y="1685392"/>
            <a:ext cx="386715" cy="338706"/>
          </a:xfrm>
          <a:prstGeom prst="rect">
            <a:avLst/>
          </a:prstGeom>
          <a:noFill/>
          <a:ln>
            <a:noFill/>
          </a:ln>
        </p:spPr>
      </p:pic>
      <p:pic>
        <p:nvPicPr>
          <p:cNvPr id="470" name="Google Shape;470;p57"/>
          <p:cNvPicPr preferRelativeResize="0"/>
          <p:nvPr/>
        </p:nvPicPr>
        <p:blipFill rotWithShape="1">
          <a:blip r:embed="rId5">
            <a:alphaModFix/>
          </a:blip>
          <a:srcRect b="8289" l="0" r="0" t="8299"/>
          <a:stretch/>
        </p:blipFill>
        <p:spPr>
          <a:xfrm>
            <a:off x="1856115" y="2496599"/>
            <a:ext cx="346710" cy="286597"/>
          </a:xfrm>
          <a:prstGeom prst="rect">
            <a:avLst/>
          </a:prstGeom>
          <a:noFill/>
          <a:ln>
            <a:noFill/>
          </a:ln>
        </p:spPr>
      </p:pic>
      <p:pic>
        <p:nvPicPr>
          <p:cNvPr id="471" name="Google Shape;471;p57"/>
          <p:cNvPicPr preferRelativeResize="0"/>
          <p:nvPr/>
        </p:nvPicPr>
        <p:blipFill rotWithShape="1">
          <a:blip r:embed="rId6">
            <a:alphaModFix/>
          </a:blip>
          <a:srcRect b="1152" l="0" r="0" t="1152"/>
          <a:stretch/>
        </p:blipFill>
        <p:spPr>
          <a:xfrm>
            <a:off x="1876118" y="3255698"/>
            <a:ext cx="306705" cy="299624"/>
          </a:xfrm>
          <a:prstGeom prst="rect">
            <a:avLst/>
          </a:prstGeom>
          <a:noFill/>
          <a:ln>
            <a:noFill/>
          </a:ln>
        </p:spPr>
      </p:pic>
      <p:pic>
        <p:nvPicPr>
          <p:cNvPr id="472" name="Google Shape;472;p57"/>
          <p:cNvPicPr preferRelativeResize="0"/>
          <p:nvPr/>
        </p:nvPicPr>
        <p:blipFill rotWithShape="1">
          <a:blip r:embed="rId7">
            <a:alphaModFix/>
          </a:blip>
          <a:srcRect b="10191" l="0" r="0" t="10191"/>
          <a:stretch/>
        </p:blipFill>
        <p:spPr>
          <a:xfrm>
            <a:off x="1856115" y="4027823"/>
            <a:ext cx="346710" cy="273570"/>
          </a:xfrm>
          <a:prstGeom prst="rect">
            <a:avLst/>
          </a:prstGeom>
          <a:noFill/>
          <a:ln>
            <a:noFill/>
          </a:ln>
        </p:spPr>
      </p:pic>
      <p:pic>
        <p:nvPicPr>
          <p:cNvPr id="473" name="Google Shape;473;p57"/>
          <p:cNvPicPr preferRelativeResize="0"/>
          <p:nvPr/>
        </p:nvPicPr>
        <p:blipFill rotWithShape="1">
          <a:blip r:embed="rId8">
            <a:alphaModFix/>
          </a:blip>
          <a:srcRect b="0" l="3686" r="3685" t="0"/>
          <a:stretch/>
        </p:blipFill>
        <p:spPr>
          <a:xfrm>
            <a:off x="1889453" y="4773894"/>
            <a:ext cx="280035" cy="299624"/>
          </a:xfrm>
          <a:prstGeom prst="rect">
            <a:avLst/>
          </a:prstGeom>
          <a:noFill/>
          <a:ln>
            <a:noFill/>
          </a:ln>
        </p:spPr>
      </p:pic>
      <p:pic>
        <p:nvPicPr>
          <p:cNvPr id="474" name="Google Shape;474;p57"/>
          <p:cNvPicPr preferRelativeResize="0"/>
          <p:nvPr/>
        </p:nvPicPr>
        <p:blipFill rotWithShape="1">
          <a:blip r:embed="rId9">
            <a:alphaModFix/>
          </a:blip>
          <a:srcRect b="0" l="4841" r="4840" t="0"/>
          <a:stretch/>
        </p:blipFill>
        <p:spPr>
          <a:xfrm>
            <a:off x="1879452" y="5546019"/>
            <a:ext cx="300038" cy="33219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8" name="Shape 478"/>
        <p:cNvGrpSpPr/>
        <p:nvPr/>
      </p:nvGrpSpPr>
      <p:grpSpPr>
        <a:xfrm>
          <a:off x="0" y="0"/>
          <a:ext cx="0" cy="0"/>
          <a:chOff x="0" y="0"/>
          <a:chExt cx="0" cy="0"/>
        </a:xfrm>
      </p:grpSpPr>
      <p:sp>
        <p:nvSpPr>
          <p:cNvPr id="479" name="Google Shape;479;p58"/>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TIPOS DE PREGUNTAS 2</a:t>
            </a:r>
            <a:endParaRPr sz="1300">
              <a:solidFill>
                <a:srgbClr val="435E72"/>
              </a:solidFill>
              <a:latin typeface="Open Sans ExtraBold"/>
              <a:ea typeface="Open Sans ExtraBold"/>
              <a:cs typeface="Open Sans ExtraBold"/>
              <a:sym typeface="Open Sans ExtraBold"/>
            </a:endParaRPr>
          </a:p>
        </p:txBody>
      </p:sp>
      <p:sp>
        <p:nvSpPr>
          <p:cNvPr id="480" name="Google Shape;480;p58"/>
          <p:cNvSpPr txBox="1"/>
          <p:nvPr/>
        </p:nvSpPr>
        <p:spPr>
          <a:xfrm>
            <a:off x="983725" y="1293419"/>
            <a:ext cx="69408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Requerido:</a:t>
            </a:r>
            <a:r>
              <a:rPr b="0" i="0" lang="es" sz="1300" u="none" cap="none" strike="noStrike">
                <a:solidFill>
                  <a:srgbClr val="002540"/>
                </a:solidFill>
                <a:latin typeface="Open Sans"/>
                <a:ea typeface="Open Sans"/>
                <a:cs typeface="Open Sans"/>
                <a:sym typeface="Open Sans"/>
              </a:rPr>
              <a:t> Cada pregunta contiene esta casilla. Si está chequeada, el agente si o si debe colocar una respuesta antes de guardarla.</a:t>
            </a:r>
            <a:endParaRPr b="0" i="0" sz="1300" u="none" cap="none" strike="noStrike">
              <a:solidFill>
                <a:srgbClr val="002540"/>
              </a:solidFill>
              <a:latin typeface="Open Sans"/>
              <a:ea typeface="Open Sans"/>
              <a:cs typeface="Open Sans"/>
              <a:sym typeface="Open Sans"/>
            </a:endParaRPr>
          </a:p>
        </p:txBody>
      </p:sp>
      <p:sp>
        <p:nvSpPr>
          <p:cNvPr id="481" name="Google Shape;481;p58"/>
          <p:cNvSpPr txBox="1"/>
          <p:nvPr/>
        </p:nvSpPr>
        <p:spPr>
          <a:xfrm>
            <a:off x="926875" y="4327825"/>
            <a:ext cx="4061700" cy="22140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IMPORTANTE: </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1"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La última sección debe tener la acción “Guardar Encuesta” como acción adjudicada. Si esto no sucede, la encuesta nunca podrá ser guardada por el Agente luego de utilizarla.</a:t>
            </a:r>
            <a:endParaRPr b="1" i="0" sz="1300" u="none" cap="none" strike="noStrike">
              <a:solidFill>
                <a:srgbClr val="002540"/>
              </a:solidFill>
              <a:latin typeface="Open Sans"/>
              <a:ea typeface="Open Sans"/>
              <a:cs typeface="Open Sans"/>
              <a:sym typeface="Open Sans"/>
            </a:endParaRPr>
          </a:p>
        </p:txBody>
      </p:sp>
      <p:sp>
        <p:nvSpPr>
          <p:cNvPr id="482" name="Google Shape;482;p58"/>
          <p:cNvSpPr txBox="1"/>
          <p:nvPr/>
        </p:nvSpPr>
        <p:spPr>
          <a:xfrm>
            <a:off x="983725" y="2194275"/>
            <a:ext cx="3733200" cy="1285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ir a sección según respuesta:</a:t>
            </a:r>
            <a:r>
              <a:rPr b="0" i="0" lang="es" sz="1300" u="none" cap="none" strike="noStrike">
                <a:solidFill>
                  <a:srgbClr val="002540"/>
                </a:solidFill>
                <a:latin typeface="Open Sans"/>
                <a:ea typeface="Open Sans"/>
                <a:cs typeface="Open Sans"/>
                <a:sym typeface="Open Sans"/>
              </a:rPr>
              <a:t> Cuando esta casilla se encuentra activada, a cada respuesta se le puede adjudicar una acción en caso de ser elegida.</a:t>
            </a:r>
            <a:endParaRPr b="0" i="0" sz="1300" u="none" cap="none" strike="noStrike">
              <a:solidFill>
                <a:srgbClr val="002540"/>
              </a:solidFill>
              <a:latin typeface="Open Sans"/>
              <a:ea typeface="Open Sans"/>
              <a:cs typeface="Open Sans"/>
              <a:sym typeface="Open Sans"/>
            </a:endParaRPr>
          </a:p>
        </p:txBody>
      </p:sp>
      <p:pic>
        <p:nvPicPr>
          <p:cNvPr id="483" name="Google Shape;483;p58"/>
          <p:cNvPicPr preferRelativeResize="0"/>
          <p:nvPr/>
        </p:nvPicPr>
        <p:blipFill rotWithShape="1">
          <a:blip r:embed="rId4">
            <a:alphaModFix/>
          </a:blip>
          <a:srcRect b="0" l="0" r="0" t="0"/>
          <a:stretch/>
        </p:blipFill>
        <p:spPr>
          <a:xfrm>
            <a:off x="5346300" y="2804575"/>
            <a:ext cx="7034800" cy="3737249"/>
          </a:xfrm>
          <a:prstGeom prst="rect">
            <a:avLst/>
          </a:prstGeom>
          <a:noFill/>
          <a:ln>
            <a:noFill/>
          </a:ln>
          <a:effectLst>
            <a:outerShdw blurRad="214313" rotWithShape="0" algn="bl" dir="13980000" dist="57150">
              <a:srgbClr val="000000">
                <a:alpha val="49803"/>
              </a:srgbClr>
            </a:outerShdw>
          </a:effectLst>
        </p:spPr>
      </p:pic>
      <p:pic>
        <p:nvPicPr>
          <p:cNvPr id="484" name="Google Shape;484;p58"/>
          <p:cNvPicPr preferRelativeResize="0"/>
          <p:nvPr/>
        </p:nvPicPr>
        <p:blipFill rotWithShape="1">
          <a:blip r:embed="rId5">
            <a:alphaModFix/>
          </a:blip>
          <a:srcRect b="0" l="0" r="0" t="0"/>
          <a:stretch/>
        </p:blipFill>
        <p:spPr>
          <a:xfrm>
            <a:off x="7689700" y="1978325"/>
            <a:ext cx="3378549" cy="602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8" name="Shape 488"/>
        <p:cNvGrpSpPr/>
        <p:nvPr/>
      </p:nvGrpSpPr>
      <p:grpSpPr>
        <a:xfrm>
          <a:off x="0" y="0"/>
          <a:ext cx="0" cy="0"/>
          <a:chOff x="0" y="0"/>
          <a:chExt cx="0" cy="0"/>
        </a:xfrm>
      </p:grpSpPr>
      <p:sp>
        <p:nvSpPr>
          <p:cNvPr id="489" name="Google Shape;489;p5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TIPOS DE PREGUNTAS 2</a:t>
            </a:r>
            <a:endParaRPr sz="1300">
              <a:solidFill>
                <a:srgbClr val="435E72"/>
              </a:solidFill>
              <a:latin typeface="Open Sans ExtraBold"/>
              <a:ea typeface="Open Sans ExtraBold"/>
              <a:cs typeface="Open Sans ExtraBold"/>
              <a:sym typeface="Open Sans ExtraBold"/>
            </a:endParaRPr>
          </a:p>
        </p:txBody>
      </p:sp>
      <p:sp>
        <p:nvSpPr>
          <p:cNvPr id="490" name="Google Shape;490;p59"/>
          <p:cNvSpPr txBox="1"/>
          <p:nvPr/>
        </p:nvSpPr>
        <p:spPr>
          <a:xfrm>
            <a:off x="7940725" y="1517825"/>
            <a:ext cx="4921200" cy="3386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Si la encuesta se va a utilizar específicamente para un Marcador, el cual presenta variables definidas, las mismas pueden utilizarse en la encuesta.</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Cuando un Supervisor suba el archivo conteniendo todos los números a los cuales el Marcador debe discar, el nombre de la variable que desea reemplazar por el valor reservado debe tener el mismo nombre que presenta en la encuesta diseñada.</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graphicFrame>
        <p:nvGraphicFramePr>
          <p:cNvPr id="491" name="Google Shape;491;p59"/>
          <p:cNvGraphicFramePr/>
          <p:nvPr/>
        </p:nvGraphicFramePr>
        <p:xfrm>
          <a:off x="7940713" y="4703625"/>
          <a:ext cx="3000000" cy="3000000"/>
        </p:xfrm>
        <a:graphic>
          <a:graphicData uri="http://schemas.openxmlformats.org/drawingml/2006/table">
            <a:tbl>
              <a:tblPr>
                <a:noFill/>
                <a:tableStyleId>{3DB968BF-3527-4274-B893-50AAED2D1655}</a:tableStyleId>
              </a:tblPr>
              <a:tblGrid>
                <a:gridCol w="1024675"/>
                <a:gridCol w="1024675"/>
                <a:gridCol w="1024675"/>
                <a:gridCol w="1024675"/>
                <a:gridCol w="1024675"/>
              </a:tblGrid>
              <a:tr h="685775">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chemeClr val="lt1"/>
                          </a:solidFill>
                          <a:latin typeface="Open Sans"/>
                          <a:ea typeface="Open Sans"/>
                          <a:cs typeface="Open Sans"/>
                          <a:sym typeface="Open Sans"/>
                        </a:rPr>
                        <a:t>Campaña</a:t>
                      </a:r>
                      <a:endParaRPr b="1" sz="1100" u="none" cap="none" strike="noStrike">
                        <a:solidFill>
                          <a:schemeClr val="lt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chemeClr val="lt1"/>
                          </a:solidFill>
                          <a:latin typeface="Open Sans"/>
                          <a:ea typeface="Open Sans"/>
                          <a:cs typeface="Open Sans"/>
                          <a:sym typeface="Open Sans"/>
                        </a:rPr>
                        <a:t>Número</a:t>
                      </a:r>
                      <a:endParaRPr b="1" sz="1100" u="none" cap="none" strike="noStrike">
                        <a:solidFill>
                          <a:schemeClr val="lt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chemeClr val="lt1"/>
                          </a:solidFill>
                          <a:latin typeface="Open Sans"/>
                          <a:ea typeface="Open Sans"/>
                          <a:cs typeface="Open Sans"/>
                          <a:sym typeface="Open Sans"/>
                        </a:rPr>
                        <a:t>Variables</a:t>
                      </a:r>
                      <a:endParaRPr b="1" sz="1100" u="none" cap="none" strike="noStrike">
                        <a:solidFill>
                          <a:schemeClr val="lt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chemeClr val="lt1"/>
                          </a:solidFill>
                          <a:latin typeface="Open Sans"/>
                          <a:ea typeface="Open Sans"/>
                          <a:cs typeface="Open Sans"/>
                          <a:sym typeface="Open Sans"/>
                        </a:rPr>
                        <a:t>Teléfono alternativo</a:t>
                      </a:r>
                      <a:endParaRPr b="1" sz="1100" u="none" cap="none" strike="noStrike">
                        <a:solidFill>
                          <a:schemeClr val="lt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s" sz="1100" u="none" cap="none" strike="noStrike">
                          <a:solidFill>
                            <a:schemeClr val="lt1"/>
                          </a:solidFill>
                          <a:latin typeface="Open Sans"/>
                          <a:ea typeface="Open Sans"/>
                          <a:cs typeface="Open Sans"/>
                          <a:sym typeface="Open Sans"/>
                        </a:rPr>
                        <a:t>Prioridad</a:t>
                      </a:r>
                      <a:endParaRPr b="1" sz="1100" u="none" cap="none" strike="noStrike">
                        <a:solidFill>
                          <a:schemeClr val="lt1"/>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0095FF"/>
                    </a:solidFill>
                  </a:tcPr>
                </a:tc>
              </a:tr>
              <a:tr h="518125">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CustomerService&lt;</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098344484</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cliente=Loui</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9999</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pic>
        <p:nvPicPr>
          <p:cNvPr id="492" name="Google Shape;492;p59"/>
          <p:cNvPicPr preferRelativeResize="0"/>
          <p:nvPr/>
        </p:nvPicPr>
        <p:blipFill rotWithShape="1">
          <a:blip r:embed="rId4">
            <a:alphaModFix/>
          </a:blip>
          <a:srcRect b="0" l="0" r="0" t="0"/>
          <a:stretch/>
        </p:blipFill>
        <p:spPr>
          <a:xfrm>
            <a:off x="255450" y="1801350"/>
            <a:ext cx="7330824" cy="3651325"/>
          </a:xfrm>
          <a:prstGeom prst="rect">
            <a:avLst/>
          </a:prstGeom>
          <a:noFill/>
          <a:ln>
            <a:noFill/>
          </a:ln>
          <a:effectLst>
            <a:outerShdw blurRad="214313" rotWithShape="0" algn="bl" dir="3540000" dist="66675">
              <a:srgbClr val="000000">
                <a:alpha val="49803"/>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6" name="Shape 496"/>
        <p:cNvGrpSpPr/>
        <p:nvPr/>
      </p:nvGrpSpPr>
      <p:grpSpPr>
        <a:xfrm>
          <a:off x="0" y="0"/>
          <a:ext cx="0" cy="0"/>
          <a:chOff x="0" y="0"/>
          <a:chExt cx="0" cy="0"/>
        </a:xfrm>
      </p:grpSpPr>
      <p:sp>
        <p:nvSpPr>
          <p:cNvPr id="497" name="Google Shape;497;p60"/>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REPORTE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SUPERVISOR</a:t>
            </a:r>
            <a:endParaRPr sz="1300">
              <a:solidFill>
                <a:srgbClr val="435E72"/>
              </a:solidFill>
              <a:latin typeface="Open Sans ExtraBold"/>
              <a:ea typeface="Open Sans ExtraBold"/>
              <a:cs typeface="Open Sans ExtraBold"/>
              <a:sym typeface="Open Sans ExtraBold"/>
            </a:endParaRPr>
          </a:p>
        </p:txBody>
      </p:sp>
      <p:sp>
        <p:nvSpPr>
          <p:cNvPr id="498" name="Google Shape;498;p60"/>
          <p:cNvSpPr txBox="1"/>
          <p:nvPr/>
        </p:nvSpPr>
        <p:spPr>
          <a:xfrm>
            <a:off x="1099125" y="1234675"/>
            <a:ext cx="51717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Se podrá ver un resumen de cada encuesta dentro de esta sección.</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El Supervisor podrá filtrar las encuestas por Nombre de Encuesta, Agente y Fecha.</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graphicFrame>
        <p:nvGraphicFramePr>
          <p:cNvPr id="499" name="Google Shape;499;p60"/>
          <p:cNvGraphicFramePr/>
          <p:nvPr/>
        </p:nvGraphicFramePr>
        <p:xfrm>
          <a:off x="669400" y="5381700"/>
          <a:ext cx="3000000" cy="3000000"/>
        </p:xfrm>
        <a:graphic>
          <a:graphicData uri="http://schemas.openxmlformats.org/drawingml/2006/table">
            <a:tbl>
              <a:tblPr>
                <a:noFill/>
                <a:tableStyleId>{3DB968BF-3527-4274-B893-50AAED2D1655}</a:tableStyleId>
              </a:tblPr>
              <a:tblGrid>
                <a:gridCol w="2094075"/>
                <a:gridCol w="2094075"/>
                <a:gridCol w="2094075"/>
                <a:gridCol w="2094075"/>
                <a:gridCol w="2094075"/>
                <a:gridCol w="2094075"/>
              </a:tblGrid>
              <a:tr h="815300">
                <a:tc gridSpan="2">
                  <a:txBody>
                    <a:bodyPr/>
                    <a:lstStyle/>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95FF"/>
                      </a:solidFill>
                      <a:prstDash val="solid"/>
                      <a:round/>
                      <a:headEnd len="sm" w="sm" type="none"/>
                      <a:tailEnd len="sm" w="sm" type="none"/>
                    </a:lnB>
                    <a:solidFill>
                      <a:srgbClr val="0095FF"/>
                    </a:solidFill>
                  </a:tcPr>
                </a:tc>
                <a:tc hMerge="1"/>
                <a:tc>
                  <a:txBody>
                    <a:bodyPr/>
                    <a:lstStyle/>
                    <a:p>
                      <a:pPr indent="0" lvl="0" marL="0" marR="0" rtl="0" algn="ctr">
                        <a:lnSpc>
                          <a:spcPct val="100000"/>
                        </a:lnSpc>
                        <a:spcBef>
                          <a:spcPts val="0"/>
                        </a:spcBef>
                        <a:spcAft>
                          <a:spcPts val="0"/>
                        </a:spcAft>
                        <a:buClr>
                          <a:srgbClr val="000000"/>
                        </a:buClr>
                        <a:buSzPts val="1000"/>
                        <a:buFont typeface="Arial"/>
                        <a:buNone/>
                      </a:pPr>
                      <a:r>
                        <a:rPr b="1" lang="es" sz="1000" u="none" cap="none" strike="noStrike">
                          <a:latin typeface="Open Sans"/>
                          <a:ea typeface="Open Sans"/>
                          <a:cs typeface="Open Sans"/>
                          <a:sym typeface="Open Sans"/>
                        </a:rPr>
                        <a:t>¿Ha quedado clara la información que proporciona el servicio al cliente?</a:t>
                      </a:r>
                      <a:endParaRPr b="1" sz="1000" u="none" cap="none" strike="noStrike">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s" sz="1000" u="none" cap="none" strike="noStrike">
                          <a:latin typeface="Open Sans"/>
                          <a:ea typeface="Open Sans"/>
                          <a:cs typeface="Open Sans"/>
                          <a:sym typeface="Open Sans"/>
                        </a:rPr>
                        <a:t>¿Los representantes de servicio al cliente se han animado a ayudarte?</a:t>
                      </a:r>
                      <a:endParaRPr b="1" sz="1000" u="none" cap="none" strike="noStrike">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s" sz="1000" u="none" cap="none" strike="noStrike">
                          <a:latin typeface="Open Sans"/>
                          <a:ea typeface="Open Sans"/>
                          <a:cs typeface="Open Sans"/>
                          <a:sym typeface="Open Sans"/>
                        </a:rPr>
                        <a:t>¿Los representantes de servicio al cliente han escuchado tu problema atentamente?</a:t>
                      </a:r>
                      <a:endParaRPr b="1" sz="1000" u="none" cap="none" strike="noStrike">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95FF"/>
                      </a:solidFill>
                      <a:prstDash val="solid"/>
                      <a:round/>
                      <a:headEnd len="sm" w="sm" type="none"/>
                      <a:tailEnd len="sm" w="sm" type="none"/>
                    </a:lnB>
                    <a:solidFill>
                      <a:srgbClr val="0095FF"/>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s" sz="1000" u="none" cap="none" strike="noStrike">
                          <a:latin typeface="Open Sans"/>
                          <a:ea typeface="Open Sans"/>
                          <a:cs typeface="Open Sans"/>
                          <a:sym typeface="Open Sans"/>
                        </a:rPr>
                        <a:t>¿En cuánto los representantes de servicio al cliente han sido capaces de ayudar?</a:t>
                      </a:r>
                      <a:endParaRPr b="1" sz="1000" u="none" cap="none" strike="noStrike">
                        <a:latin typeface="Open Sans"/>
                        <a:ea typeface="Open Sans"/>
                        <a:cs typeface="Open Sans"/>
                        <a:sym typeface="Open Sans"/>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95FF"/>
                      </a:solidFill>
                      <a:prstDash val="solid"/>
                      <a:round/>
                      <a:headEnd len="sm" w="sm" type="none"/>
                      <a:tailEnd len="sm" w="sm" type="none"/>
                    </a:lnB>
                    <a:solidFill>
                      <a:srgbClr val="0095FF"/>
                    </a:solidFill>
                  </a:tcPr>
                </a:tc>
              </a:tr>
              <a:tr h="616000">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2019-06-18</a:t>
                      </a:r>
                      <a:endParaRPr sz="1100" u="none" cap="none" strike="noStrike">
                        <a:solidFill>
                          <a:srgbClr val="00254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11:48:51</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Ana</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Sigo con dudas</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Sí</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Sí</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En tiempo suficiente</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r>
              <a:tr h="616000">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2019-06-18</a:t>
                      </a:r>
                      <a:endParaRPr sz="1100" u="none" cap="none" strike="noStrike">
                        <a:solidFill>
                          <a:srgbClr val="00254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12:27:03</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Ana</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Sí</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Sí</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Sí</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s" sz="1100" u="none" cap="none" strike="noStrike">
                          <a:solidFill>
                            <a:srgbClr val="002540"/>
                          </a:solidFill>
                          <a:latin typeface="Open Sans"/>
                          <a:ea typeface="Open Sans"/>
                          <a:cs typeface="Open Sans"/>
                          <a:sym typeface="Open Sans"/>
                        </a:rPr>
                        <a:t>Más del tiempo estimado</a:t>
                      </a:r>
                      <a:endParaRPr sz="1100" u="none" cap="none" strike="noStrike">
                        <a:solidFill>
                          <a:srgbClr val="002540"/>
                        </a:solidFill>
                        <a:latin typeface="Open Sans"/>
                        <a:ea typeface="Open Sans"/>
                        <a:cs typeface="Open Sans"/>
                        <a:sym typeface="Open Sans"/>
                      </a:endParaRPr>
                    </a:p>
                  </a:txBody>
                  <a:tcPr marT="91425" marB="91425" marR="91425" marL="91425" anchor="ctr">
                    <a:lnL cap="flat" cmpd="sng" w="9525">
                      <a:solidFill>
                        <a:srgbClr val="0095FF"/>
                      </a:solidFill>
                      <a:prstDash val="solid"/>
                      <a:round/>
                      <a:headEnd len="sm" w="sm" type="none"/>
                      <a:tailEnd len="sm" w="sm" type="none"/>
                    </a:lnL>
                    <a:lnR cap="flat" cmpd="sng" w="9525">
                      <a:solidFill>
                        <a:srgbClr val="0095FF"/>
                      </a:solidFill>
                      <a:prstDash val="solid"/>
                      <a:round/>
                      <a:headEnd len="sm" w="sm" type="none"/>
                      <a:tailEnd len="sm" w="sm" type="none"/>
                    </a:lnR>
                    <a:lnT cap="flat" cmpd="sng" w="9525">
                      <a:solidFill>
                        <a:srgbClr val="0095FF"/>
                      </a:solidFill>
                      <a:prstDash val="solid"/>
                      <a:round/>
                      <a:headEnd len="sm" w="sm" type="none"/>
                      <a:tailEnd len="sm" w="sm" type="none"/>
                    </a:lnT>
                    <a:lnB cap="flat" cmpd="sng" w="9525">
                      <a:solidFill>
                        <a:srgbClr val="0095FF"/>
                      </a:solidFill>
                      <a:prstDash val="solid"/>
                      <a:round/>
                      <a:headEnd len="sm" w="sm" type="none"/>
                      <a:tailEnd len="sm" w="sm" type="none"/>
                    </a:lnB>
                  </a:tcPr>
                </a:tc>
              </a:tr>
            </a:tbl>
          </a:graphicData>
        </a:graphic>
      </p:graphicFrame>
      <p:sp>
        <p:nvSpPr>
          <p:cNvPr id="500" name="Google Shape;500;p60"/>
          <p:cNvSpPr txBox="1"/>
          <p:nvPr/>
        </p:nvSpPr>
        <p:spPr>
          <a:xfrm>
            <a:off x="2862950" y="3120175"/>
            <a:ext cx="34080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Busca la encuesta según el nombre de la misma y el rango de fecha especificado.</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Descarga en formato .xlsx la encuesta buscada.</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p:txBody>
      </p:sp>
      <p:pic>
        <p:nvPicPr>
          <p:cNvPr id="501" name="Google Shape;501;p60"/>
          <p:cNvPicPr preferRelativeResize="0"/>
          <p:nvPr/>
        </p:nvPicPr>
        <p:blipFill rotWithShape="1">
          <a:blip r:embed="rId4">
            <a:alphaModFix/>
          </a:blip>
          <a:srcRect b="0" l="0" r="0" t="0"/>
          <a:stretch/>
        </p:blipFill>
        <p:spPr>
          <a:xfrm>
            <a:off x="6578600" y="1110220"/>
            <a:ext cx="6349799" cy="3778905"/>
          </a:xfrm>
          <a:prstGeom prst="rect">
            <a:avLst/>
          </a:prstGeom>
          <a:noFill/>
          <a:ln>
            <a:noFill/>
          </a:ln>
          <a:effectLst>
            <a:outerShdw blurRad="200025" rotWithShape="0" algn="bl" dir="10320000" dist="66675">
              <a:srgbClr val="000000">
                <a:alpha val="49803"/>
              </a:srgbClr>
            </a:outerShdw>
          </a:effectLst>
        </p:spPr>
      </p:pic>
      <p:pic>
        <p:nvPicPr>
          <p:cNvPr id="502" name="Google Shape;502;p60"/>
          <p:cNvPicPr preferRelativeResize="0"/>
          <p:nvPr/>
        </p:nvPicPr>
        <p:blipFill rotWithShape="1">
          <a:blip r:embed="rId5">
            <a:alphaModFix/>
          </a:blip>
          <a:srcRect b="0" l="0" r="0" t="0"/>
          <a:stretch/>
        </p:blipFill>
        <p:spPr>
          <a:xfrm>
            <a:off x="729111" y="3263975"/>
            <a:ext cx="2015032" cy="430800"/>
          </a:xfrm>
          <a:prstGeom prst="rect">
            <a:avLst/>
          </a:prstGeom>
          <a:noFill/>
          <a:ln>
            <a:noFill/>
          </a:ln>
        </p:spPr>
      </p:pic>
      <p:pic>
        <p:nvPicPr>
          <p:cNvPr id="503" name="Google Shape;503;p60"/>
          <p:cNvPicPr preferRelativeResize="0"/>
          <p:nvPr/>
        </p:nvPicPr>
        <p:blipFill rotWithShape="1">
          <a:blip r:embed="rId6">
            <a:alphaModFix/>
          </a:blip>
          <a:srcRect b="0" l="0" r="0" t="0"/>
          <a:stretch/>
        </p:blipFill>
        <p:spPr>
          <a:xfrm>
            <a:off x="729097" y="4133425"/>
            <a:ext cx="2015050" cy="40020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7" name="Shape 507"/>
        <p:cNvGrpSpPr/>
        <p:nvPr/>
      </p:nvGrpSpPr>
      <p:grpSpPr>
        <a:xfrm>
          <a:off x="0" y="0"/>
          <a:ext cx="0" cy="0"/>
          <a:chOff x="0" y="0"/>
          <a:chExt cx="0" cy="0"/>
        </a:xfrm>
      </p:grpSpPr>
      <p:sp>
        <p:nvSpPr>
          <p:cNvPr id="508" name="Google Shape;508;p6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ESTADÍSTICAS</a:t>
            </a:r>
            <a:endParaRPr sz="1300">
              <a:solidFill>
                <a:srgbClr val="435E72"/>
              </a:solidFill>
              <a:latin typeface="Open Sans ExtraBold"/>
              <a:ea typeface="Open Sans ExtraBold"/>
              <a:cs typeface="Open Sans ExtraBold"/>
              <a:sym typeface="Open Sans ExtraBold"/>
            </a:endParaRPr>
          </a:p>
        </p:txBody>
      </p:sp>
      <p:sp>
        <p:nvSpPr>
          <p:cNvPr id="509" name="Google Shape;509;p61"/>
          <p:cNvSpPr txBox="1"/>
          <p:nvPr/>
        </p:nvSpPr>
        <p:spPr>
          <a:xfrm>
            <a:off x="1072775" y="928075"/>
            <a:ext cx="11118000" cy="384900"/>
          </a:xfrm>
          <a:prstGeom prst="rect">
            <a:avLst/>
          </a:prstGeom>
          <a:noFill/>
          <a:ln>
            <a:noFill/>
          </a:ln>
        </p:spPr>
        <p:txBody>
          <a:bodyPr anchorCtr="0" anchor="t" bIns="91425" lIns="91425" spcFirstLastPara="1" rIns="91425" wrap="square" tIns="91425">
            <a:spAutoFit/>
          </a:bodyPr>
          <a:lstStyle/>
          <a:p>
            <a:pPr indent="0" lvl="0" marL="0" marR="0" rtl="0" algn="ctr">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En esta sección estarán todas las preguntas de la Encuesta con sus estadísticas según las respuestas dadas por los clientes.</a:t>
            </a:r>
            <a:endParaRPr b="0" i="0" sz="1300" u="none" cap="none" strike="noStrike">
              <a:solidFill>
                <a:srgbClr val="002540"/>
              </a:solidFill>
              <a:latin typeface="Open Sans"/>
              <a:ea typeface="Open Sans"/>
              <a:cs typeface="Open Sans"/>
              <a:sym typeface="Open Sans"/>
            </a:endParaRPr>
          </a:p>
        </p:txBody>
      </p:sp>
      <p:pic>
        <p:nvPicPr>
          <p:cNvPr id="510" name="Google Shape;510;p61"/>
          <p:cNvPicPr preferRelativeResize="0"/>
          <p:nvPr/>
        </p:nvPicPr>
        <p:blipFill rotWithShape="1">
          <a:blip r:embed="rId4">
            <a:alphaModFix/>
          </a:blip>
          <a:srcRect b="0" l="0" r="0" t="0"/>
          <a:stretch/>
        </p:blipFill>
        <p:spPr>
          <a:xfrm>
            <a:off x="696613" y="1537275"/>
            <a:ext cx="12038375" cy="544305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4" name="Shape 514"/>
        <p:cNvGrpSpPr/>
        <p:nvPr/>
      </p:nvGrpSpPr>
      <p:grpSpPr>
        <a:xfrm>
          <a:off x="0" y="0"/>
          <a:ext cx="0" cy="0"/>
          <a:chOff x="0" y="0"/>
          <a:chExt cx="0" cy="0"/>
        </a:xfrm>
      </p:grpSpPr>
      <p:sp>
        <p:nvSpPr>
          <p:cNvPr id="515" name="Google Shape;515;p6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ENCUESTAS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INDIVIDUALES</a:t>
            </a:r>
            <a:endParaRPr sz="1300">
              <a:solidFill>
                <a:srgbClr val="435E72"/>
              </a:solidFill>
              <a:latin typeface="Open Sans ExtraBold"/>
              <a:ea typeface="Open Sans ExtraBold"/>
              <a:cs typeface="Open Sans ExtraBold"/>
              <a:sym typeface="Open Sans ExtraBold"/>
            </a:endParaRPr>
          </a:p>
        </p:txBody>
      </p:sp>
      <p:sp>
        <p:nvSpPr>
          <p:cNvPr id="516" name="Google Shape;516;p62"/>
          <p:cNvSpPr txBox="1"/>
          <p:nvPr/>
        </p:nvSpPr>
        <p:spPr>
          <a:xfrm>
            <a:off x="10074675" y="1918625"/>
            <a:ext cx="2811900" cy="30861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Aquí se podrán encontrar cada una de las encuestas realizadas, mostrando sus respuestas y el agente que la realizó, entre otros datos.</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En la parte superior se detalla la fecha en la cual la encuesta fue realizada y el nombre de usuario del agente que la realizó.</a:t>
            </a:r>
            <a:endParaRPr b="0" i="0" sz="1300" u="none" cap="none" strike="noStrike">
              <a:solidFill>
                <a:srgbClr val="002540"/>
              </a:solidFill>
              <a:latin typeface="Open Sans"/>
              <a:ea typeface="Open Sans"/>
              <a:cs typeface="Open Sans"/>
              <a:sym typeface="Open Sans"/>
            </a:endParaRPr>
          </a:p>
        </p:txBody>
      </p:sp>
      <p:pic>
        <p:nvPicPr>
          <p:cNvPr id="517" name="Google Shape;517;p62"/>
          <p:cNvPicPr preferRelativeResize="0"/>
          <p:nvPr/>
        </p:nvPicPr>
        <p:blipFill rotWithShape="1">
          <a:blip r:embed="rId4">
            <a:alphaModFix/>
          </a:blip>
          <a:srcRect b="0" l="0" r="0" t="0"/>
          <a:stretch/>
        </p:blipFill>
        <p:spPr>
          <a:xfrm>
            <a:off x="528465" y="1918625"/>
            <a:ext cx="9246375" cy="4125756"/>
          </a:xfrm>
          <a:prstGeom prst="rect">
            <a:avLst/>
          </a:prstGeom>
          <a:noFill/>
          <a:ln>
            <a:noFill/>
          </a:ln>
          <a:effectLst>
            <a:outerShdw blurRad="185738" rotWithShape="0" algn="bl" dir="18120000" dist="57150">
              <a:srgbClr val="000000">
                <a:alpha val="49803"/>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522" name="Shape 522"/>
        <p:cNvGrpSpPr/>
        <p:nvPr/>
      </p:nvGrpSpPr>
      <p:grpSpPr>
        <a:xfrm>
          <a:off x="0" y="0"/>
          <a:ext cx="0" cy="0"/>
          <a:chOff x="0" y="0"/>
          <a:chExt cx="0" cy="0"/>
        </a:xfrm>
      </p:grpSpPr>
      <p:sp>
        <p:nvSpPr>
          <p:cNvPr id="523" name="Google Shape;523;p63"/>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¿Preguntas?</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524" name="Google Shape;524;p63"/>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pic>
        <p:nvPicPr>
          <p:cNvPr id="99" name="Google Shape;99;p19"/>
          <p:cNvPicPr preferRelativeResize="0"/>
          <p:nvPr/>
        </p:nvPicPr>
        <p:blipFill>
          <a:blip r:embed="rId4">
            <a:alphaModFix/>
          </a:blip>
          <a:stretch>
            <a:fillRect/>
          </a:stretch>
        </p:blipFill>
        <p:spPr>
          <a:xfrm>
            <a:off x="1354050" y="2315825"/>
            <a:ext cx="2304713" cy="4871275"/>
          </a:xfrm>
          <a:prstGeom prst="rect">
            <a:avLst/>
          </a:prstGeom>
          <a:noFill/>
          <a:ln>
            <a:noFill/>
          </a:ln>
        </p:spPr>
      </p:pic>
      <p:sp>
        <p:nvSpPr>
          <p:cNvPr id="100" name="Google Shape;100;p19"/>
          <p:cNvSpPr/>
          <p:nvPr/>
        </p:nvSpPr>
        <p:spPr>
          <a:xfrm>
            <a:off x="1427171" y="6475386"/>
            <a:ext cx="1165500" cy="268800"/>
          </a:xfrm>
          <a:prstGeom prst="rect">
            <a:avLst/>
          </a:prstGeom>
          <a:noFill/>
          <a:ln cap="flat" cmpd="sng" w="28575">
            <a:solidFill>
              <a:srgbClr val="ED1F2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9"/>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¿CÓMO FUNCIONA?</a:t>
            </a:r>
            <a:endParaRPr sz="1300">
              <a:solidFill>
                <a:srgbClr val="435E72"/>
              </a:solidFill>
              <a:latin typeface="Open Sans ExtraBold"/>
              <a:ea typeface="Open Sans ExtraBold"/>
              <a:cs typeface="Open Sans ExtraBold"/>
              <a:sym typeface="Open Sans ExtraBold"/>
            </a:endParaRPr>
          </a:p>
        </p:txBody>
      </p:sp>
      <p:sp>
        <p:nvSpPr>
          <p:cNvPr id="102" name="Google Shape;102;p19"/>
          <p:cNvSpPr/>
          <p:nvPr/>
        </p:nvSpPr>
        <p:spPr>
          <a:xfrm>
            <a:off x="4090050" y="2745475"/>
            <a:ext cx="7987500" cy="1116000"/>
          </a:xfrm>
          <a:prstGeom prst="rect">
            <a:avLst/>
          </a:prstGeom>
          <a:noFill/>
          <a:ln>
            <a:noFill/>
          </a:ln>
        </p:spPr>
        <p:txBody>
          <a:bodyPr anchorCtr="0" anchor="t" bIns="50375" lIns="100775" spcFirstLastPara="1" rIns="100775" wrap="square" tIns="50375">
            <a:noAutofit/>
          </a:bodyPr>
          <a:lstStyle/>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Crear Formulario o Encuesta:</a:t>
            </a:r>
            <a:r>
              <a:rPr b="0" i="0" lang="es" sz="1300" u="none" cap="none" strike="noStrike">
                <a:solidFill>
                  <a:srgbClr val="002540"/>
                </a:solidFill>
                <a:latin typeface="Open Sans"/>
                <a:ea typeface="Open Sans"/>
                <a:cs typeface="Open Sans"/>
                <a:sym typeface="Open Sans"/>
              </a:rPr>
              <a:t> Escribir el nombre del mismo (sin espacios) y clickear sobre tipo de formulario que se desea crear.</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Abrir Formulario o Encuesta:</a:t>
            </a:r>
            <a:r>
              <a:rPr b="0" i="0" lang="es" sz="1300" u="none" cap="none" strike="noStrike">
                <a:solidFill>
                  <a:srgbClr val="002540"/>
                </a:solidFill>
                <a:latin typeface="Open Sans"/>
                <a:ea typeface="Open Sans"/>
                <a:cs typeface="Open Sans"/>
                <a:sym typeface="Open Sans"/>
              </a:rPr>
              <a:t> Si ya fue creado, para continuar trabajando sobre el, clickear en Abrir o buscarlo en la lista de archivos abiertos recientemente a la derecha.</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a:p>
            <a:pPr indent="0" lvl="0" marL="0" marR="0" rtl="0" algn="just">
              <a:lnSpc>
                <a:spcPct val="115000"/>
              </a:lnSpc>
              <a:spcBef>
                <a:spcPts val="0"/>
              </a:spcBef>
              <a:spcAft>
                <a:spcPts val="0"/>
              </a:spcAft>
              <a:buClr>
                <a:schemeClr val="dk1"/>
              </a:buClr>
              <a:buSzPts val="1500"/>
              <a:buFont typeface="Arial"/>
              <a:buNone/>
            </a:pPr>
            <a:r>
              <a:t/>
            </a:r>
            <a:endParaRPr b="0" i="0" sz="1300" u="none" cap="none" strike="noStrike">
              <a:solidFill>
                <a:srgbClr val="002540"/>
              </a:solidFill>
              <a:latin typeface="Open Sans"/>
              <a:ea typeface="Open Sans"/>
              <a:cs typeface="Open Sans"/>
              <a:sym typeface="Open Sans"/>
            </a:endParaRPr>
          </a:p>
        </p:txBody>
      </p:sp>
      <p:sp>
        <p:nvSpPr>
          <p:cNvPr id="103" name="Google Shape;103;p19"/>
          <p:cNvSpPr txBox="1"/>
          <p:nvPr/>
        </p:nvSpPr>
        <p:spPr>
          <a:xfrm>
            <a:off x="1354050" y="977075"/>
            <a:ext cx="10723500" cy="1163100"/>
          </a:xfrm>
          <a:prstGeom prst="rect">
            <a:avLst/>
          </a:prstGeom>
          <a:solidFill>
            <a:srgbClr val="CCEAFF"/>
          </a:solid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600"/>
              <a:buFont typeface="Arial"/>
              <a:buNone/>
            </a:pPr>
            <a:r>
              <a:t/>
            </a:r>
            <a:endParaRPr b="0" i="0" sz="16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600"/>
              <a:buFont typeface="Arial"/>
              <a:buNone/>
            </a:pPr>
            <a:r>
              <a:rPr b="0" i="0" lang="es" sz="1600" u="none" cap="none" strike="noStrike">
                <a:solidFill>
                  <a:srgbClr val="002540"/>
                </a:solidFill>
                <a:latin typeface="Open Sans ExtraBold"/>
                <a:ea typeface="Open Sans ExtraBold"/>
                <a:cs typeface="Open Sans ExtraBold"/>
                <a:sym typeface="Open Sans ExtraBold"/>
              </a:rPr>
              <a:t>Seleccionar la opción “Diseñador de Formularios” (imagen izquierda). Se desplegará la pantalla de inicio (imagen derecha) donde será posible crear un Nuevo Formulario o Encuesta o abrir uno ya existente para modificarlo.</a:t>
            </a:r>
            <a:endParaRPr b="0" i="0" sz="1600" u="none" cap="none" strike="noStrike">
              <a:solidFill>
                <a:srgbClr val="002540"/>
              </a:solidFill>
              <a:latin typeface="Open Sans ExtraBold"/>
              <a:ea typeface="Open Sans ExtraBold"/>
              <a:cs typeface="Open Sans ExtraBold"/>
              <a:sym typeface="Open Sans ExtraBold"/>
            </a:endParaRPr>
          </a:p>
          <a:p>
            <a:pPr indent="0" lvl="0" marL="0" marR="0" rtl="0" algn="ctr">
              <a:lnSpc>
                <a:spcPct val="115000"/>
              </a:lnSpc>
              <a:spcBef>
                <a:spcPts val="0"/>
              </a:spcBef>
              <a:spcAft>
                <a:spcPts val="0"/>
              </a:spcAft>
              <a:buClr>
                <a:srgbClr val="000000"/>
              </a:buClr>
              <a:buSzPts val="1600"/>
              <a:buFont typeface="Arial"/>
              <a:buNone/>
            </a:pPr>
            <a:r>
              <a:t/>
            </a:r>
            <a:endParaRPr b="0" i="0" sz="1600" u="none" cap="none" strike="noStrike">
              <a:solidFill>
                <a:srgbClr val="002540"/>
              </a:solidFill>
              <a:latin typeface="Open Sans ExtraBold"/>
              <a:ea typeface="Open Sans ExtraBold"/>
              <a:cs typeface="Open Sans ExtraBold"/>
              <a:sym typeface="Open Sans ExtraBold"/>
            </a:endParaRPr>
          </a:p>
        </p:txBody>
      </p:sp>
      <p:pic>
        <p:nvPicPr>
          <p:cNvPr id="104" name="Google Shape;104;p19"/>
          <p:cNvPicPr preferRelativeResize="0"/>
          <p:nvPr/>
        </p:nvPicPr>
        <p:blipFill>
          <a:blip r:embed="rId5">
            <a:alphaModFix/>
          </a:blip>
          <a:stretch>
            <a:fillRect/>
          </a:stretch>
        </p:blipFill>
        <p:spPr>
          <a:xfrm>
            <a:off x="4213188" y="4578475"/>
            <a:ext cx="7741214" cy="26086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40"/>
        </a:solidFill>
      </p:bgPr>
    </p:bg>
    <p:spTree>
      <p:nvGrpSpPr>
        <p:cNvPr id="528" name="Shape 528"/>
        <p:cNvGrpSpPr/>
        <p:nvPr/>
      </p:nvGrpSpPr>
      <p:grpSpPr>
        <a:xfrm>
          <a:off x="0" y="0"/>
          <a:ext cx="0" cy="0"/>
          <a:chOff x="0" y="0"/>
          <a:chExt cx="0" cy="0"/>
        </a:xfrm>
      </p:grpSpPr>
      <p:grpSp>
        <p:nvGrpSpPr>
          <p:cNvPr id="529" name="Google Shape;529;p64"/>
          <p:cNvGrpSpPr/>
          <p:nvPr/>
        </p:nvGrpSpPr>
        <p:grpSpPr>
          <a:xfrm>
            <a:off x="5020444" y="1339892"/>
            <a:ext cx="3171056" cy="4883539"/>
            <a:chOff x="225925" y="2081875"/>
            <a:chExt cx="2751459" cy="4211400"/>
          </a:xfrm>
        </p:grpSpPr>
        <p:sp>
          <p:nvSpPr>
            <p:cNvPr id="530" name="Google Shape;530;p64"/>
            <p:cNvSpPr/>
            <p:nvPr/>
          </p:nvSpPr>
          <p:spPr>
            <a:xfrm>
              <a:off x="2641084" y="2521788"/>
              <a:ext cx="336300" cy="2674200"/>
            </a:xfrm>
            <a:prstGeom prst="roundRect">
              <a:avLst>
                <a:gd fmla="val 50000" name="adj"/>
              </a:avLst>
            </a:prstGeom>
            <a:solidFill>
              <a:srgbClr val="740CE8"/>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64"/>
            <p:cNvSpPr/>
            <p:nvPr/>
          </p:nvSpPr>
          <p:spPr>
            <a:xfrm>
              <a:off x="2037294" y="3220471"/>
              <a:ext cx="336300" cy="2397900"/>
            </a:xfrm>
            <a:prstGeom prst="roundRect">
              <a:avLst>
                <a:gd fmla="val 50000" name="adj"/>
              </a:avLst>
            </a:prstGeom>
            <a:solidFill>
              <a:srgbClr val="ED1F27"/>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64"/>
            <p:cNvSpPr/>
            <p:nvPr/>
          </p:nvSpPr>
          <p:spPr>
            <a:xfrm>
              <a:off x="1433504" y="2081875"/>
              <a:ext cx="336300" cy="4211400"/>
            </a:xfrm>
            <a:prstGeom prst="roundRect">
              <a:avLst>
                <a:gd fmla="val 50000" name="adj"/>
              </a:avLst>
            </a:prstGeom>
            <a:solidFill>
              <a:srgbClr val="FF9800"/>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64"/>
            <p:cNvSpPr/>
            <p:nvPr/>
          </p:nvSpPr>
          <p:spPr>
            <a:xfrm>
              <a:off x="829715" y="2392422"/>
              <a:ext cx="336300" cy="3432900"/>
            </a:xfrm>
            <a:prstGeom prst="roundRect">
              <a:avLst>
                <a:gd fmla="val 50000" name="adj"/>
              </a:avLst>
            </a:prstGeom>
            <a:solidFill>
              <a:srgbClr val="4BAB92"/>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64"/>
            <p:cNvSpPr/>
            <p:nvPr/>
          </p:nvSpPr>
          <p:spPr>
            <a:xfrm>
              <a:off x="225925" y="2817101"/>
              <a:ext cx="336300" cy="2378700"/>
            </a:xfrm>
            <a:prstGeom prst="roundRect">
              <a:avLst>
                <a:gd fmla="val 50000" name="adj"/>
              </a:avLst>
            </a:prstGeom>
            <a:solidFill>
              <a:srgbClr val="0095FF"/>
            </a:solidFill>
            <a:ln>
              <a:noFill/>
            </a:ln>
          </p:spPr>
          <p:txBody>
            <a:bodyPr anchorCtr="0" anchor="ctr" bIns="90675" lIns="90675" spcFirstLastPara="1" rIns="90675" wrap="square" tIns="906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35" name="Google Shape;535;p64"/>
          <p:cNvPicPr preferRelativeResize="0"/>
          <p:nvPr/>
        </p:nvPicPr>
        <p:blipFill rotWithShape="1">
          <a:blip r:embed="rId3">
            <a:alphaModFix/>
          </a:blip>
          <a:srcRect b="0" l="0" r="0" t="0"/>
          <a:stretch/>
        </p:blipFill>
        <p:spPr>
          <a:xfrm>
            <a:off x="11024141" y="6667396"/>
            <a:ext cx="1591337" cy="535913"/>
          </a:xfrm>
          <a:prstGeom prst="rect">
            <a:avLst/>
          </a:prstGeom>
          <a:noFill/>
          <a:ln>
            <a:noFill/>
          </a:ln>
        </p:spPr>
      </p:pic>
      <p:pic>
        <p:nvPicPr>
          <p:cNvPr id="536" name="Google Shape;536;p64"/>
          <p:cNvPicPr preferRelativeResize="0"/>
          <p:nvPr/>
        </p:nvPicPr>
        <p:blipFill rotWithShape="1">
          <a:blip r:embed="rId4">
            <a:alphaModFix/>
          </a:blip>
          <a:srcRect b="0" l="2821" r="2820" t="0"/>
          <a:stretch/>
        </p:blipFill>
        <p:spPr>
          <a:xfrm>
            <a:off x="785197" y="6674775"/>
            <a:ext cx="1591354" cy="521315"/>
          </a:xfrm>
          <a:prstGeom prst="rect">
            <a:avLst/>
          </a:prstGeom>
          <a:noFill/>
          <a:ln>
            <a:noFill/>
          </a:ln>
        </p:spPr>
      </p:pic>
      <p:sp>
        <p:nvSpPr>
          <p:cNvPr id="537" name="Google Shape;537;p64"/>
          <p:cNvSpPr txBox="1"/>
          <p:nvPr/>
        </p:nvSpPr>
        <p:spPr>
          <a:xfrm>
            <a:off x="2596550" y="2822231"/>
            <a:ext cx="8100600" cy="1324800"/>
          </a:xfrm>
          <a:prstGeom prst="rect">
            <a:avLst/>
          </a:prstGeom>
          <a:solidFill>
            <a:srgbClr val="002540"/>
          </a:solidFill>
          <a:ln>
            <a:noFill/>
          </a:ln>
        </p:spPr>
        <p:txBody>
          <a:bodyPr anchorCtr="0" anchor="ctr" bIns="134350" lIns="134350" spcFirstLastPara="1" rIns="134350" wrap="square" tIns="134350">
            <a:noAutofit/>
          </a:bodyPr>
          <a:lstStyle/>
          <a:p>
            <a:pPr indent="0" lvl="0" marL="0" marR="0" rtl="0" algn="ctr">
              <a:lnSpc>
                <a:spcPct val="100000"/>
              </a:lnSpc>
              <a:spcBef>
                <a:spcPts val="0"/>
              </a:spcBef>
              <a:spcAft>
                <a:spcPts val="0"/>
              </a:spcAft>
              <a:buClr>
                <a:schemeClr val="dk1"/>
              </a:buClr>
              <a:buSzPts val="1600"/>
              <a:buFont typeface="Arial"/>
              <a:buNone/>
            </a:pPr>
            <a:r>
              <a:rPr b="1" i="0" lang="es" sz="5600" u="none" cap="none" strike="noStrike">
                <a:solidFill>
                  <a:schemeClr val="lt1"/>
                </a:solidFill>
                <a:latin typeface="Poppins"/>
                <a:ea typeface="Poppins"/>
                <a:cs typeface="Poppins"/>
                <a:sym typeface="Poppins"/>
              </a:rPr>
              <a:t>Thanks</a:t>
            </a:r>
            <a:r>
              <a:rPr b="1" i="0" lang="es" sz="5600" u="none" cap="none" strike="noStrike">
                <a:solidFill>
                  <a:srgbClr val="ED1F27"/>
                </a:solidFill>
                <a:latin typeface="Poppins"/>
                <a:ea typeface="Poppins"/>
                <a:cs typeface="Poppins"/>
                <a:sym typeface="Poppins"/>
              </a:rPr>
              <a:t>!</a:t>
            </a:r>
            <a:endParaRPr b="0" i="0" sz="4700" u="none" cap="none" strike="noStrike">
              <a:solidFill>
                <a:srgbClr val="ED1F27"/>
              </a:solidFill>
              <a:latin typeface="Open Sans ExtraBold"/>
              <a:ea typeface="Open Sans ExtraBold"/>
              <a:cs typeface="Open Sans ExtraBold"/>
              <a:sym typeface="Open Sans ExtraBold"/>
            </a:endParaRPr>
          </a:p>
        </p:txBody>
      </p:sp>
      <p:sp>
        <p:nvSpPr>
          <p:cNvPr id="538" name="Google Shape;538;p64"/>
          <p:cNvSpPr txBox="1"/>
          <p:nvPr/>
        </p:nvSpPr>
        <p:spPr>
          <a:xfrm>
            <a:off x="4010098" y="6698318"/>
            <a:ext cx="5558100" cy="473700"/>
          </a:xfrm>
          <a:prstGeom prst="rect">
            <a:avLst/>
          </a:prstGeom>
          <a:solidFill>
            <a:srgbClr val="002540"/>
          </a:solidFill>
          <a:ln>
            <a:noFill/>
          </a:ln>
        </p:spPr>
        <p:txBody>
          <a:bodyPr anchorCtr="0" anchor="t" bIns="135500" lIns="135500" spcFirstLastPara="1" rIns="135500" wrap="square" tIns="135500">
            <a:spAutoFit/>
          </a:bodyPr>
          <a:lstStyle/>
          <a:p>
            <a:pPr indent="0" lvl="0" marL="0" marR="0" rtl="0" algn="ctr">
              <a:lnSpc>
                <a:spcPct val="100000"/>
              </a:lnSpc>
              <a:spcBef>
                <a:spcPts val="0"/>
              </a:spcBef>
              <a:spcAft>
                <a:spcPts val="0"/>
              </a:spcAft>
              <a:buClr>
                <a:srgbClr val="000000"/>
              </a:buClr>
              <a:buSzPts val="1300"/>
              <a:buFont typeface="Arial"/>
              <a:buNone/>
            </a:pPr>
            <a:r>
              <a:rPr b="1" i="0" lang="es" sz="1300" u="none" cap="none" strike="noStrike">
                <a:solidFill>
                  <a:schemeClr val="hlink"/>
                </a:solidFill>
                <a:uFill>
                  <a:noFill/>
                </a:uFill>
                <a:latin typeface="Open Sans"/>
                <a:ea typeface="Open Sans"/>
                <a:cs typeface="Open Sans"/>
                <a:sym typeface="Open Sans"/>
                <a:hlinkClick r:id="rId5"/>
              </a:rPr>
              <a:t>www.net2phone.com</a:t>
            </a:r>
            <a:r>
              <a:rPr b="1" i="0" lang="es" sz="1300" u="none" cap="none" strike="noStrike">
                <a:solidFill>
                  <a:srgbClr val="FFFFFF"/>
                </a:solidFill>
                <a:latin typeface="Open Sans"/>
                <a:ea typeface="Open Sans"/>
                <a:cs typeface="Open Sans"/>
                <a:sym typeface="Open Sans"/>
              </a:rPr>
              <a:t>/ccaas</a:t>
            </a:r>
            <a:endParaRPr b="1" i="0" sz="1300" u="none" cap="none" strike="noStrike">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5FF"/>
        </a:solidFill>
      </p:bgPr>
    </p:bg>
    <p:spTree>
      <p:nvGrpSpPr>
        <p:cNvPr id="109" name="Shape 109"/>
        <p:cNvGrpSpPr/>
        <p:nvPr/>
      </p:nvGrpSpPr>
      <p:grpSpPr>
        <a:xfrm>
          <a:off x="0" y="0"/>
          <a:ext cx="0" cy="0"/>
          <a:chOff x="0" y="0"/>
          <a:chExt cx="0" cy="0"/>
        </a:xfrm>
      </p:grpSpPr>
      <p:sp>
        <p:nvSpPr>
          <p:cNvPr id="110" name="Google Shape;110;p20"/>
          <p:cNvSpPr txBox="1"/>
          <p:nvPr/>
        </p:nvSpPr>
        <p:spPr>
          <a:xfrm>
            <a:off x="1344398" y="5195117"/>
            <a:ext cx="10827300" cy="16353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6000"/>
              <a:buFont typeface="Arial"/>
              <a:buNone/>
            </a:pPr>
            <a:r>
              <a:rPr b="0" i="0" lang="es" sz="6000" u="none" cap="none" strike="noStrike">
                <a:solidFill>
                  <a:srgbClr val="FFFFFF"/>
                </a:solidFill>
                <a:latin typeface="Open Sans ExtraBold"/>
                <a:ea typeface="Open Sans ExtraBold"/>
                <a:cs typeface="Open Sans ExtraBold"/>
                <a:sym typeface="Open Sans ExtraBold"/>
              </a:rPr>
              <a:t>Diseñador de Formularios</a:t>
            </a:r>
            <a:r>
              <a:rPr b="0" i="0" lang="es" sz="6000" u="none" cap="none" strike="noStrike">
                <a:solidFill>
                  <a:srgbClr val="ED1F27"/>
                </a:solidFill>
                <a:latin typeface="Open Sans ExtraBold"/>
                <a:ea typeface="Open Sans ExtraBold"/>
                <a:cs typeface="Open Sans ExtraBold"/>
                <a:sym typeface="Open Sans ExtraBold"/>
              </a:rPr>
              <a:t>.</a:t>
            </a:r>
            <a:endParaRPr b="0" i="0" sz="6000" u="none" cap="none" strike="noStrike">
              <a:solidFill>
                <a:srgbClr val="ED1F27"/>
              </a:solidFill>
              <a:latin typeface="Open Sans ExtraBold"/>
              <a:ea typeface="Open Sans ExtraBold"/>
              <a:cs typeface="Open Sans ExtraBold"/>
              <a:sym typeface="Open Sans ExtraBold"/>
            </a:endParaRPr>
          </a:p>
        </p:txBody>
      </p:sp>
      <p:sp>
        <p:nvSpPr>
          <p:cNvPr id="111" name="Google Shape;111;p20"/>
          <p:cNvSpPr/>
          <p:nvPr/>
        </p:nvSpPr>
        <p:spPr>
          <a:xfrm rot="5400000">
            <a:off x="152024" y="5452291"/>
            <a:ext cx="772200" cy="1121100"/>
          </a:xfrm>
          <a:prstGeom prst="round2SameRect">
            <a:avLst>
              <a:gd fmla="val 50000" name="adj1"/>
              <a:gd fmla="val 0" name="adj2"/>
            </a:avLst>
          </a:prstGeom>
          <a:solidFill>
            <a:srgbClr val="ED1F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1"/>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VISIÓN GENERAL</a:t>
            </a:r>
            <a:endParaRPr sz="1300">
              <a:solidFill>
                <a:srgbClr val="435E72"/>
              </a:solidFill>
              <a:latin typeface="Open Sans ExtraBold"/>
              <a:ea typeface="Open Sans ExtraBold"/>
              <a:cs typeface="Open Sans ExtraBold"/>
              <a:sym typeface="Open Sans ExtraBold"/>
            </a:endParaRPr>
          </a:p>
        </p:txBody>
      </p:sp>
      <p:sp>
        <p:nvSpPr>
          <p:cNvPr id="117" name="Google Shape;117;p21"/>
          <p:cNvSpPr txBox="1"/>
          <p:nvPr/>
        </p:nvSpPr>
        <p:spPr>
          <a:xfrm>
            <a:off x="2395050" y="1052650"/>
            <a:ext cx="8641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s" sz="1300" u="none" cap="none" strike="noStrike">
                <a:solidFill>
                  <a:srgbClr val="002540"/>
                </a:solidFill>
                <a:latin typeface="Open Sans"/>
                <a:ea typeface="Open Sans"/>
                <a:cs typeface="Open Sans"/>
                <a:sym typeface="Open Sans"/>
              </a:rPr>
              <a:t>Layout por defecto que el usuario visualizará al momento de crear una nueva instancia de Formulario.</a:t>
            </a:r>
            <a:endParaRPr b="1" i="0" sz="1300" u="none" cap="none" strike="noStrike">
              <a:solidFill>
                <a:srgbClr val="002540"/>
              </a:solidFill>
              <a:latin typeface="Open Sans"/>
              <a:ea typeface="Open Sans"/>
              <a:cs typeface="Open Sans"/>
              <a:sym typeface="Open Sans"/>
            </a:endParaRPr>
          </a:p>
        </p:txBody>
      </p:sp>
      <p:pic>
        <p:nvPicPr>
          <p:cNvPr id="118" name="Google Shape;118;p21"/>
          <p:cNvPicPr preferRelativeResize="0"/>
          <p:nvPr/>
        </p:nvPicPr>
        <p:blipFill rotWithShape="1">
          <a:blip r:embed="rId4">
            <a:alphaModFix/>
          </a:blip>
          <a:srcRect b="0" l="0" r="0" t="0"/>
          <a:stretch/>
        </p:blipFill>
        <p:spPr>
          <a:xfrm>
            <a:off x="1187350" y="1633575"/>
            <a:ext cx="11056901" cy="5390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MENÚ GENERAL</a:t>
            </a:r>
            <a:endParaRPr sz="1300">
              <a:solidFill>
                <a:srgbClr val="435E72"/>
              </a:solidFill>
              <a:latin typeface="Open Sans ExtraBold"/>
              <a:ea typeface="Open Sans ExtraBold"/>
              <a:cs typeface="Open Sans ExtraBold"/>
              <a:sym typeface="Open Sans ExtraBold"/>
            </a:endParaRPr>
          </a:p>
        </p:txBody>
      </p:sp>
      <p:sp>
        <p:nvSpPr>
          <p:cNvPr id="124" name="Google Shape;124;p22"/>
          <p:cNvSpPr txBox="1"/>
          <p:nvPr/>
        </p:nvSpPr>
        <p:spPr>
          <a:xfrm>
            <a:off x="1142925" y="1614625"/>
            <a:ext cx="4155300" cy="684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300"/>
              <a:buFont typeface="Arial"/>
              <a:buNone/>
            </a:pPr>
            <a:r>
              <a:rPr b="0" i="0" lang="es" sz="1300" u="none" cap="none" strike="noStrike">
                <a:solidFill>
                  <a:srgbClr val="002540"/>
                </a:solidFill>
                <a:latin typeface="Open Sans"/>
                <a:ea typeface="Open Sans"/>
                <a:cs typeface="Open Sans"/>
                <a:sym typeface="Open Sans"/>
              </a:rPr>
              <a:t>El menú general se encuentra sobre la izquierda y se divide en cinco sectores:</a:t>
            </a:r>
            <a:endParaRPr b="0" i="0" sz="1300" u="none" cap="none" strike="noStrike">
              <a:solidFill>
                <a:srgbClr val="002540"/>
              </a:solidFill>
              <a:latin typeface="Open Sans"/>
              <a:ea typeface="Open Sans"/>
              <a:cs typeface="Open Sans"/>
              <a:sym typeface="Open Sans"/>
            </a:endParaRPr>
          </a:p>
        </p:txBody>
      </p:sp>
      <p:sp>
        <p:nvSpPr>
          <p:cNvPr id="125" name="Google Shape;125;p22"/>
          <p:cNvSpPr txBox="1"/>
          <p:nvPr/>
        </p:nvSpPr>
        <p:spPr>
          <a:xfrm>
            <a:off x="1302600" y="2753075"/>
            <a:ext cx="2891100" cy="15855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5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Proyecto actual</a:t>
            </a:r>
            <a:endParaRPr b="1"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Controles</a:t>
            </a:r>
            <a:endParaRPr b="1"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Búsqueda</a:t>
            </a:r>
            <a:endParaRPr b="1"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Cambios</a:t>
            </a:r>
            <a:endParaRPr b="1"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1" i="0" lang="es" sz="1300" u="none" cap="none" strike="noStrike">
                <a:solidFill>
                  <a:srgbClr val="002540"/>
                </a:solidFill>
                <a:latin typeface="Open Sans"/>
                <a:ea typeface="Open Sans"/>
                <a:cs typeface="Open Sans"/>
                <a:sym typeface="Open Sans"/>
              </a:rPr>
              <a:t>Configuración</a:t>
            </a:r>
            <a:endParaRPr b="1" i="0" sz="1300" u="none" cap="none" strike="noStrike">
              <a:solidFill>
                <a:srgbClr val="002540"/>
              </a:solidFill>
              <a:latin typeface="Open Sans"/>
              <a:ea typeface="Open Sans"/>
              <a:cs typeface="Open Sans"/>
              <a:sym typeface="Open Sans"/>
            </a:endParaRPr>
          </a:p>
        </p:txBody>
      </p:sp>
      <p:pic>
        <p:nvPicPr>
          <p:cNvPr id="126" name="Google Shape;126;p22"/>
          <p:cNvPicPr preferRelativeResize="0"/>
          <p:nvPr/>
        </p:nvPicPr>
        <p:blipFill rotWithShape="1">
          <a:blip r:embed="rId4">
            <a:alphaModFix/>
          </a:blip>
          <a:srcRect b="0" l="0" r="0" t="6864"/>
          <a:stretch/>
        </p:blipFill>
        <p:spPr>
          <a:xfrm>
            <a:off x="6784250" y="2239600"/>
            <a:ext cx="5484924" cy="4902799"/>
          </a:xfrm>
          <a:prstGeom prst="rect">
            <a:avLst/>
          </a:prstGeom>
          <a:noFill/>
          <a:ln>
            <a:noFill/>
          </a:ln>
        </p:spPr>
      </p:pic>
      <p:sp>
        <p:nvSpPr>
          <p:cNvPr id="127" name="Google Shape;127;p22"/>
          <p:cNvSpPr/>
          <p:nvPr/>
        </p:nvSpPr>
        <p:spPr>
          <a:xfrm rot="5400000">
            <a:off x="5682957" y="3340906"/>
            <a:ext cx="2659200" cy="456600"/>
          </a:xfrm>
          <a:prstGeom prst="rect">
            <a:avLst/>
          </a:prstGeom>
          <a:noFill/>
          <a:ln cap="flat" cmpd="sng" w="28575">
            <a:solidFill>
              <a:srgbClr val="ED1F2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95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3"/>
          <p:cNvSpPr txBox="1"/>
          <p:nvPr>
            <p:ph type="title"/>
          </p:nvPr>
        </p:nvSpPr>
        <p:spPr>
          <a:xfrm>
            <a:off x="866340" y="90918"/>
            <a:ext cx="5271900" cy="430800"/>
          </a:xfrm>
          <a:prstGeom prst="rect">
            <a:avLst/>
          </a:prstGeom>
          <a:noFill/>
          <a:ln>
            <a:noFill/>
          </a:ln>
        </p:spPr>
        <p:txBody>
          <a:bodyPr anchorCtr="0" anchor="ctr" bIns="134350" lIns="134350" spcFirstLastPara="1" rIns="134350" wrap="square" tIns="134350">
            <a:noAutofit/>
          </a:bodyPr>
          <a:lstStyle/>
          <a:p>
            <a:pPr indent="0" lvl="0" marL="0" rtl="0" algn="l">
              <a:lnSpc>
                <a:spcPct val="100000"/>
              </a:lnSpc>
              <a:spcBef>
                <a:spcPts val="0"/>
              </a:spcBef>
              <a:spcAft>
                <a:spcPts val="0"/>
              </a:spcAft>
              <a:buSzPts val="1000"/>
              <a:buNone/>
            </a:pPr>
            <a:r>
              <a:rPr lang="es" sz="1300">
                <a:solidFill>
                  <a:srgbClr val="435E72"/>
                </a:solidFill>
                <a:latin typeface="Open Sans ExtraBold"/>
                <a:ea typeface="Open Sans ExtraBold"/>
                <a:cs typeface="Open Sans ExtraBold"/>
                <a:sym typeface="Open Sans ExtraBold"/>
              </a:rPr>
              <a:t>DISEÑADOR DE FORMULARIOS </a:t>
            </a:r>
            <a:r>
              <a:rPr b="1" lang="es" sz="1400">
                <a:solidFill>
                  <a:srgbClr val="0095FF"/>
                </a:solidFill>
                <a:latin typeface="Poppins"/>
                <a:ea typeface="Poppins"/>
                <a:cs typeface="Poppins"/>
                <a:sym typeface="Poppins"/>
              </a:rPr>
              <a:t> |  </a:t>
            </a:r>
            <a:r>
              <a:rPr lang="es" sz="1300">
                <a:solidFill>
                  <a:srgbClr val="435E72"/>
                </a:solidFill>
                <a:latin typeface="Open Sans ExtraBold"/>
                <a:ea typeface="Open Sans ExtraBold"/>
                <a:cs typeface="Open Sans ExtraBold"/>
                <a:sym typeface="Open Sans ExtraBold"/>
              </a:rPr>
              <a:t>MENÚ GENERAL</a:t>
            </a:r>
            <a:r>
              <a:rPr b="1" lang="es" sz="1400">
                <a:solidFill>
                  <a:srgbClr val="0095FF"/>
                </a:solidFill>
                <a:latin typeface="Poppins"/>
                <a:ea typeface="Poppins"/>
                <a:cs typeface="Poppins"/>
                <a:sym typeface="Poppins"/>
              </a:rPr>
              <a:t>  </a:t>
            </a:r>
            <a:endParaRPr sz="1300">
              <a:solidFill>
                <a:srgbClr val="435E72"/>
              </a:solidFill>
              <a:latin typeface="Open Sans ExtraBold"/>
              <a:ea typeface="Open Sans ExtraBold"/>
              <a:cs typeface="Open Sans ExtraBold"/>
              <a:sym typeface="Open Sans ExtraBold"/>
            </a:endParaRPr>
          </a:p>
        </p:txBody>
      </p:sp>
      <p:sp>
        <p:nvSpPr>
          <p:cNvPr id="133" name="Google Shape;133;p23"/>
          <p:cNvSpPr txBox="1"/>
          <p:nvPr/>
        </p:nvSpPr>
        <p:spPr>
          <a:xfrm>
            <a:off x="999923" y="2213966"/>
            <a:ext cx="5271900" cy="3122400"/>
          </a:xfrm>
          <a:prstGeom prst="rect">
            <a:avLst/>
          </a:prstGeom>
          <a:noFill/>
          <a:ln>
            <a:noFill/>
          </a:ln>
        </p:spPr>
        <p:txBody>
          <a:bodyPr anchorCtr="0" anchor="t" bIns="90675" lIns="90675" spcFirstLastPara="1" rIns="90675" wrap="square" tIns="90675">
            <a:noAutofit/>
          </a:bodyPr>
          <a:lstStyle/>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Muestra el árbol de archivo del proyecto.</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chemeClr val="dk1"/>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Seleccionándolos es posible visualizar su contenido correspondiente el cual aparecerá en la pantalla a través de una pestaña individual.</a:t>
            </a:r>
            <a:endParaRPr b="0" i="0" sz="1300" u="none" cap="none" strike="noStrike">
              <a:solidFill>
                <a:srgbClr val="002540"/>
              </a:solidFill>
              <a:latin typeface="Open Sans"/>
              <a:ea typeface="Open Sans"/>
              <a:cs typeface="Open Sans"/>
              <a:sym typeface="Open Sans"/>
            </a:endParaRPr>
          </a:p>
          <a:p>
            <a:pPr indent="0" lvl="0" marL="457200" marR="0" rtl="0" algn="l">
              <a:lnSpc>
                <a:spcPct val="150000"/>
              </a:lnSpc>
              <a:spcBef>
                <a:spcPts val="0"/>
              </a:spcBef>
              <a:spcAft>
                <a:spcPts val="0"/>
              </a:spcAft>
              <a:buClr>
                <a:schemeClr val="dk1"/>
              </a:buClr>
              <a:buSzPts val="1300"/>
              <a:buFont typeface="Arial"/>
              <a:buNone/>
            </a:pPr>
            <a:r>
              <a:t/>
            </a:r>
            <a:endParaRPr b="0" i="0" sz="1300" u="none" cap="none" strike="noStrike">
              <a:solidFill>
                <a:srgbClr val="002540"/>
              </a:solidFill>
              <a:latin typeface="Open Sans"/>
              <a:ea typeface="Open Sans"/>
              <a:cs typeface="Open Sans"/>
              <a:sym typeface="Open Sans"/>
            </a:endParaRPr>
          </a:p>
          <a:p>
            <a:pPr indent="-311150" lvl="0" marL="457200" marR="0" rtl="0" algn="l">
              <a:lnSpc>
                <a:spcPct val="150000"/>
              </a:lnSpc>
              <a:spcBef>
                <a:spcPts val="0"/>
              </a:spcBef>
              <a:spcAft>
                <a:spcPts val="0"/>
              </a:spcAft>
              <a:buClr>
                <a:srgbClr val="0095FF"/>
              </a:buClr>
              <a:buSzPts val="1300"/>
              <a:buFont typeface="Open Sans"/>
              <a:buChar char="●"/>
            </a:pPr>
            <a:r>
              <a:rPr b="0" i="0" lang="es" sz="1300" u="none" cap="none" strike="noStrike">
                <a:solidFill>
                  <a:srgbClr val="002540"/>
                </a:solidFill>
                <a:latin typeface="Open Sans"/>
                <a:ea typeface="Open Sans"/>
                <a:cs typeface="Open Sans"/>
                <a:sym typeface="Open Sans"/>
              </a:rPr>
              <a:t>Es posible cerrar cada pestaña individualmente haciendo click en la cruz al costado de cada uno de ellos.</a:t>
            </a:r>
            <a:endParaRPr b="0" i="0" sz="1300" u="none" cap="none" strike="noStrike">
              <a:solidFill>
                <a:srgbClr val="002540"/>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latin typeface="Open Sans Medium"/>
              <a:ea typeface="Open Sans Medium"/>
              <a:cs typeface="Open Sans Medium"/>
              <a:sym typeface="Open Sans Medium"/>
            </a:endParaRPr>
          </a:p>
          <a:p>
            <a:pPr indent="0" lvl="0" marL="0" marR="0" rtl="0" algn="just">
              <a:lnSpc>
                <a:spcPct val="150000"/>
              </a:lnSpc>
              <a:spcBef>
                <a:spcPts val="0"/>
              </a:spcBef>
              <a:spcAft>
                <a:spcPts val="0"/>
              </a:spcAft>
              <a:buClr>
                <a:srgbClr val="000000"/>
              </a:buClr>
              <a:buSzPts val="1300"/>
              <a:buFont typeface="Arial"/>
              <a:buNone/>
            </a:pPr>
            <a:r>
              <a:t/>
            </a:r>
            <a:endParaRPr b="0" i="0" sz="1300" u="none" cap="none" strike="noStrike">
              <a:solidFill>
                <a:srgbClr val="003B4D"/>
              </a:solidFill>
              <a:highlight>
                <a:srgbClr val="CCEAFF"/>
              </a:highlight>
              <a:latin typeface="Open Sans ExtraBold"/>
              <a:ea typeface="Open Sans ExtraBold"/>
              <a:cs typeface="Open Sans ExtraBold"/>
              <a:sym typeface="Open Sans ExtraBold"/>
            </a:endParaRPr>
          </a:p>
        </p:txBody>
      </p:sp>
      <p:sp>
        <p:nvSpPr>
          <p:cNvPr id="134" name="Google Shape;134;p23"/>
          <p:cNvSpPr txBox="1"/>
          <p:nvPr/>
        </p:nvSpPr>
        <p:spPr>
          <a:xfrm>
            <a:off x="1334425" y="1337588"/>
            <a:ext cx="28911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500"/>
              <a:buFont typeface="Arial"/>
              <a:buNone/>
            </a:pPr>
            <a:r>
              <a:rPr b="0" i="0" lang="es" sz="1800" u="none" cap="none" strike="noStrike">
                <a:solidFill>
                  <a:srgbClr val="003B4D"/>
                </a:solidFill>
                <a:latin typeface="Open Sans ExtraBold"/>
                <a:ea typeface="Open Sans ExtraBold"/>
                <a:cs typeface="Open Sans ExtraBold"/>
                <a:sym typeface="Open Sans ExtraBold"/>
              </a:rPr>
              <a:t>Proyecto actual</a:t>
            </a:r>
            <a:endParaRPr b="0" i="0" sz="1800" u="none" cap="none" strike="noStrike">
              <a:solidFill>
                <a:srgbClr val="003B4D"/>
              </a:solidFill>
              <a:latin typeface="Open Sans ExtraBold"/>
              <a:ea typeface="Open Sans ExtraBold"/>
              <a:cs typeface="Open Sans ExtraBold"/>
              <a:sym typeface="Open Sans ExtraBold"/>
            </a:endParaRPr>
          </a:p>
        </p:txBody>
      </p:sp>
      <p:pic>
        <p:nvPicPr>
          <p:cNvPr id="135" name="Google Shape;135;p23"/>
          <p:cNvPicPr preferRelativeResize="0"/>
          <p:nvPr/>
        </p:nvPicPr>
        <p:blipFill rotWithShape="1">
          <a:blip r:embed="rId4">
            <a:alphaModFix/>
          </a:blip>
          <a:srcRect b="0" l="0" r="0" t="0"/>
          <a:stretch/>
        </p:blipFill>
        <p:spPr>
          <a:xfrm>
            <a:off x="999925" y="1426138"/>
            <a:ext cx="214805" cy="284625"/>
          </a:xfrm>
          <a:prstGeom prst="rect">
            <a:avLst/>
          </a:prstGeom>
          <a:noFill/>
          <a:ln>
            <a:noFill/>
          </a:ln>
        </p:spPr>
      </p:pic>
      <p:pic>
        <p:nvPicPr>
          <p:cNvPr id="136" name="Google Shape;136;p23"/>
          <p:cNvPicPr preferRelativeResize="0"/>
          <p:nvPr/>
        </p:nvPicPr>
        <p:blipFill rotWithShape="1">
          <a:blip r:embed="rId5">
            <a:alphaModFix/>
          </a:blip>
          <a:srcRect b="0" l="0" r="0" t="7885"/>
          <a:stretch/>
        </p:blipFill>
        <p:spPr>
          <a:xfrm>
            <a:off x="6818100" y="2640249"/>
            <a:ext cx="6613500" cy="4977274"/>
          </a:xfrm>
          <a:prstGeom prst="rect">
            <a:avLst/>
          </a:prstGeom>
          <a:noFill/>
          <a:ln>
            <a:noFill/>
          </a:ln>
          <a:effectLst>
            <a:outerShdw blurRad="214313" rotWithShape="0" algn="bl" dir="11640000" dist="66675">
              <a:srgbClr val="000000">
                <a:alpha val="4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