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Lst>
  <p:sldSz cy="7563600" cx="13431600"/>
  <p:notesSz cx="6858000" cy="9144000"/>
  <p:embeddedFontLst>
    <p:embeddedFont>
      <p:font typeface="Poppins"/>
      <p:regular r:id="rId43"/>
      <p:bold r:id="rId44"/>
      <p:italic r:id="rId45"/>
      <p:boldItalic r:id="rId46"/>
    </p:embeddedFont>
    <p:embeddedFont>
      <p:font typeface="Open Sans ExtraBold"/>
      <p:bold r:id="rId47"/>
      <p:boldItalic r:id="rId48"/>
    </p:embeddedFont>
    <p:embeddedFont>
      <p:font typeface="Open Sans Medium"/>
      <p:regular r:id="rId49"/>
      <p:bold r:id="rId50"/>
      <p:italic r:id="rId51"/>
      <p:boldItalic r:id="rId52"/>
    </p:embeddedFont>
    <p:embeddedFont>
      <p:font typeface="Open Sans"/>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font" Target="fonts/Poppins-bold.fntdata"/><Relationship Id="rId43" Type="http://schemas.openxmlformats.org/officeDocument/2006/relationships/font" Target="fonts/Poppins-regular.fntdata"/><Relationship Id="rId46" Type="http://schemas.openxmlformats.org/officeDocument/2006/relationships/font" Target="fonts/Poppins-boldItalic.fntdata"/><Relationship Id="rId45" Type="http://schemas.openxmlformats.org/officeDocument/2006/relationships/font" Target="fonts/Poppins-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OpenSansExtraBold-boldItalic.fntdata"/><Relationship Id="rId47" Type="http://schemas.openxmlformats.org/officeDocument/2006/relationships/font" Target="fonts/OpenSansExtraBold-bold.fntdata"/><Relationship Id="rId49" Type="http://schemas.openxmlformats.org/officeDocument/2006/relationships/font" Target="fonts/OpenSansMedium-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OpenSansMedium-italic.fntdata"/><Relationship Id="rId50" Type="http://schemas.openxmlformats.org/officeDocument/2006/relationships/font" Target="fonts/OpenSansMedium-bold.fntdata"/><Relationship Id="rId53" Type="http://schemas.openxmlformats.org/officeDocument/2006/relationships/font" Target="fonts/OpenSans-regular.fntdata"/><Relationship Id="rId52" Type="http://schemas.openxmlformats.org/officeDocument/2006/relationships/font" Target="fonts/OpenSansMedium-boldItalic.fntdata"/><Relationship Id="rId11" Type="http://schemas.openxmlformats.org/officeDocument/2006/relationships/slide" Target="slides/slide7.xml"/><Relationship Id="rId55" Type="http://schemas.openxmlformats.org/officeDocument/2006/relationships/font" Target="fonts/OpenSans-italic.fntdata"/><Relationship Id="rId10" Type="http://schemas.openxmlformats.org/officeDocument/2006/relationships/slide" Target="slides/slide6.xml"/><Relationship Id="rId54" Type="http://schemas.openxmlformats.org/officeDocument/2006/relationships/font" Target="fonts/OpenSans-bold.fntdata"/><Relationship Id="rId13" Type="http://schemas.openxmlformats.org/officeDocument/2006/relationships/slide" Target="slides/slide9.xml"/><Relationship Id="rId12" Type="http://schemas.openxmlformats.org/officeDocument/2006/relationships/slide" Target="slides/slide8.xml"/><Relationship Id="rId56" Type="http://schemas.openxmlformats.org/officeDocument/2006/relationships/font" Target="fonts/OpenSans-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4655" y="685800"/>
            <a:ext cx="6089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1: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 name="Google Shape;5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2696afca3a_0_561: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g12696afca3a_0_5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2696afca3a_0_580: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g12696afca3a_0_5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2696afca3a_0_592: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g12696afca3a_0_5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2696afca3a_0_606: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g12696afca3a_0_6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2696afca3a_0_621:notes"/>
          <p:cNvSpPr/>
          <p:nvPr>
            <p:ph idx="2" type="sldImg"/>
          </p:nvPr>
        </p:nvSpPr>
        <p:spPr>
          <a:xfrm>
            <a:off x="688819" y="1143000"/>
            <a:ext cx="5480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g12696afca3a_0_62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0" name="Google Shape;200;g12696afca3a_0_62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2696afca3a_0_627: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g12696afca3a_0_6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2696afca3a_0_644: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g12696afca3a_0_6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2696afca3a_0_671: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g12696afca3a_0_6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12696afca3a_0_705: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g12696afca3a_0_7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2696afca3a_0_741:notes"/>
          <p:cNvSpPr/>
          <p:nvPr>
            <p:ph idx="2" type="sldImg"/>
          </p:nvPr>
        </p:nvSpPr>
        <p:spPr>
          <a:xfrm>
            <a:off x="688819" y="1143000"/>
            <a:ext cx="5480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g12696afca3a_0_74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2" name="Google Shape;282;g12696afca3a_0_74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12696afca3a_0_765: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g12696afca3a_0_7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2696afca3a_0_790: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7" name="Google Shape;297;g12696afca3a_0_7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2696afca3a_0_798: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g12696afca3a_0_7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12696afca3a_0_805: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g12696afca3a_0_8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2696afca3a_0_811: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 name="Google Shape;320;g12696afca3a_0_8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12696afca3a_0_747:notes"/>
          <p:cNvSpPr/>
          <p:nvPr>
            <p:ph idx="2" type="sldImg"/>
          </p:nvPr>
        </p:nvSpPr>
        <p:spPr>
          <a:xfrm>
            <a:off x="688819" y="1143000"/>
            <a:ext cx="5480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9" name="Google Shape;329;g12696afca3a_0_74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0" name="Google Shape;330;g12696afca3a_0_74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12696afca3a_0_822: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g12696afca3a_0_8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12696afca3a_0_835: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6" name="Google Shape;346;g12696afca3a_0_8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12696afca3a_0_844: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6" name="Google Shape;356;g12696afca3a_0_8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12696afca3a_0_853: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5" name="Google Shape;365;g12696afca3a_0_8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3:notes"/>
          <p:cNvSpPr/>
          <p:nvPr>
            <p:ph idx="2" type="sldImg"/>
          </p:nvPr>
        </p:nvSpPr>
        <p:spPr>
          <a:xfrm>
            <a:off x="688819" y="1143000"/>
            <a:ext cx="5480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p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 name="Google Shape;79;p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12696afca3a_0_861: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3" name="Google Shape;373;g12696afca3a_0_8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12696afca3a_0_875: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5" name="Google Shape;385;g12696afca3a_0_8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12696afca3a_0_890: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4" name="Google Shape;394;g12696afca3a_0_8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12696afca3a_0_898: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3" name="Google Shape;403;g12696afca3a_0_8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12696afca3a_0_753:notes"/>
          <p:cNvSpPr/>
          <p:nvPr>
            <p:ph idx="2" type="sldImg"/>
          </p:nvPr>
        </p:nvSpPr>
        <p:spPr>
          <a:xfrm>
            <a:off x="688819" y="1143000"/>
            <a:ext cx="5480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3" name="Google Shape;413;g12696afca3a_0_75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4" name="Google Shape;414;g12696afca3a_0_75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122bfd72af7_0_5: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0" name="Google Shape;420;g122bfd72af7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12696afca3a_0_931: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7" name="Google Shape;427;g12696afca3a_0_9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12696afca3a_0_759:notes"/>
          <p:cNvSpPr/>
          <p:nvPr>
            <p:ph idx="2" type="sldImg"/>
          </p:nvPr>
        </p:nvSpPr>
        <p:spPr>
          <a:xfrm>
            <a:off x="688819" y="1143000"/>
            <a:ext cx="5480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6" name="Google Shape;436;g12696afca3a_0_75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7" name="Google Shape;437;g12696afca3a_0_75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30:notes"/>
          <p:cNvSpPr/>
          <p:nvPr>
            <p:ph idx="2" type="sldImg"/>
          </p:nvPr>
        </p:nvSpPr>
        <p:spPr>
          <a:xfrm>
            <a:off x="384654"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3" name="Google Shape;443;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4: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2696afca3a_0_82: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g12696afca3a_0_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2696afca3a_0_91: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g12696afca3a_0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2696afca3a_0_105:notes"/>
          <p:cNvSpPr/>
          <p:nvPr>
            <p:ph idx="2" type="sldImg"/>
          </p:nvPr>
        </p:nvSpPr>
        <p:spPr>
          <a:xfrm>
            <a:off x="688819" y="1143000"/>
            <a:ext cx="5480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g12696afca3a_0_10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3" name="Google Shape;113;g12696afca3a_0_10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2696afca3a_0_483: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g12696afca3a_0_4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2696afca3a_0_524: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g12696afca3a_0_5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 name="Shape 9"/>
        <p:cNvGrpSpPr/>
        <p:nvPr/>
      </p:nvGrpSpPr>
      <p:grpSpPr>
        <a:xfrm>
          <a:off x="0" y="0"/>
          <a:ext cx="0" cy="0"/>
          <a:chOff x="0" y="0"/>
          <a:chExt cx="0" cy="0"/>
        </a:xfrm>
      </p:grpSpPr>
      <p:sp>
        <p:nvSpPr>
          <p:cNvPr id="10" name="Google Shape;10;p2"/>
          <p:cNvSpPr txBox="1"/>
          <p:nvPr>
            <p:ph type="title"/>
          </p:nvPr>
        </p:nvSpPr>
        <p:spPr>
          <a:xfrm>
            <a:off x="457855" y="654416"/>
            <a:ext cx="12516000" cy="842100"/>
          </a:xfrm>
          <a:prstGeom prst="rect">
            <a:avLst/>
          </a:prstGeom>
          <a:noFill/>
          <a:ln>
            <a:noFill/>
          </a:ln>
        </p:spPr>
        <p:txBody>
          <a:bodyPr anchorCtr="0" anchor="t" bIns="134350" lIns="134350" spcFirstLastPara="1" rIns="134350" wrap="square" tIns="134350">
            <a:noAutofit/>
          </a:bodyPr>
          <a:lstStyle>
            <a:lvl1pPr lvl="0" algn="l">
              <a:lnSpc>
                <a:spcPct val="100000"/>
              </a:lnSpc>
              <a:spcBef>
                <a:spcPts val="0"/>
              </a:spcBef>
              <a:spcAft>
                <a:spcPts val="0"/>
              </a:spcAft>
              <a:buSzPts val="4100"/>
              <a:buNone/>
              <a:defRPr/>
            </a:lvl1pPr>
            <a:lvl2pPr lvl="1" algn="l">
              <a:lnSpc>
                <a:spcPct val="100000"/>
              </a:lnSpc>
              <a:spcBef>
                <a:spcPts val="0"/>
              </a:spcBef>
              <a:spcAft>
                <a:spcPts val="0"/>
              </a:spcAft>
              <a:buSzPts val="4100"/>
              <a:buNone/>
              <a:defRPr/>
            </a:lvl2pPr>
            <a:lvl3pPr lvl="2" algn="l">
              <a:lnSpc>
                <a:spcPct val="100000"/>
              </a:lnSpc>
              <a:spcBef>
                <a:spcPts val="0"/>
              </a:spcBef>
              <a:spcAft>
                <a:spcPts val="0"/>
              </a:spcAft>
              <a:buSzPts val="4100"/>
              <a:buNone/>
              <a:defRPr/>
            </a:lvl3pPr>
            <a:lvl4pPr lvl="3" algn="l">
              <a:lnSpc>
                <a:spcPct val="100000"/>
              </a:lnSpc>
              <a:spcBef>
                <a:spcPts val="0"/>
              </a:spcBef>
              <a:spcAft>
                <a:spcPts val="0"/>
              </a:spcAft>
              <a:buSzPts val="4100"/>
              <a:buNone/>
              <a:defRPr/>
            </a:lvl4pPr>
            <a:lvl5pPr lvl="4" algn="l">
              <a:lnSpc>
                <a:spcPct val="100000"/>
              </a:lnSpc>
              <a:spcBef>
                <a:spcPts val="0"/>
              </a:spcBef>
              <a:spcAft>
                <a:spcPts val="0"/>
              </a:spcAft>
              <a:buSzPts val="4100"/>
              <a:buNone/>
              <a:defRPr/>
            </a:lvl5pPr>
            <a:lvl6pPr lvl="5" algn="l">
              <a:lnSpc>
                <a:spcPct val="100000"/>
              </a:lnSpc>
              <a:spcBef>
                <a:spcPts val="0"/>
              </a:spcBef>
              <a:spcAft>
                <a:spcPts val="0"/>
              </a:spcAft>
              <a:buSzPts val="4100"/>
              <a:buNone/>
              <a:defRPr/>
            </a:lvl6pPr>
            <a:lvl7pPr lvl="6" algn="l">
              <a:lnSpc>
                <a:spcPct val="100000"/>
              </a:lnSpc>
              <a:spcBef>
                <a:spcPts val="0"/>
              </a:spcBef>
              <a:spcAft>
                <a:spcPts val="0"/>
              </a:spcAft>
              <a:buSzPts val="4100"/>
              <a:buNone/>
              <a:defRPr/>
            </a:lvl7pPr>
            <a:lvl8pPr lvl="7" algn="l">
              <a:lnSpc>
                <a:spcPct val="100000"/>
              </a:lnSpc>
              <a:spcBef>
                <a:spcPts val="0"/>
              </a:spcBef>
              <a:spcAft>
                <a:spcPts val="0"/>
              </a:spcAft>
              <a:buSzPts val="4100"/>
              <a:buNone/>
              <a:defRPr/>
            </a:lvl8pPr>
            <a:lvl9pPr lvl="8" algn="l">
              <a:lnSpc>
                <a:spcPct val="100000"/>
              </a:lnSpc>
              <a:spcBef>
                <a:spcPts val="0"/>
              </a:spcBef>
              <a:spcAft>
                <a:spcPts val="0"/>
              </a:spcAft>
              <a:buSzPts val="4100"/>
              <a:buNone/>
              <a:defRPr/>
            </a:lvl9pPr>
          </a:lstStyle>
          <a:p/>
        </p:txBody>
      </p:sp>
      <p:sp>
        <p:nvSpPr>
          <p:cNvPr id="11" name="Google Shape;11;p2"/>
          <p:cNvSpPr txBox="1"/>
          <p:nvPr>
            <p:ph idx="1" type="body"/>
          </p:nvPr>
        </p:nvSpPr>
        <p:spPr>
          <a:xfrm>
            <a:off x="457855" y="1694733"/>
            <a:ext cx="12516000" cy="5023800"/>
          </a:xfrm>
          <a:prstGeom prst="rect">
            <a:avLst/>
          </a:prstGeom>
          <a:noFill/>
          <a:ln>
            <a:noFill/>
          </a:ln>
        </p:spPr>
        <p:txBody>
          <a:bodyPr anchorCtr="0" anchor="t" bIns="134350" lIns="134350" spcFirstLastPara="1" rIns="134350" wrap="square" tIns="134350">
            <a:noAutofit/>
          </a:bodyPr>
          <a:lstStyle>
            <a:lvl1pPr indent="-393700" lvl="0" marL="457200" algn="l">
              <a:lnSpc>
                <a:spcPct val="115000"/>
              </a:lnSpc>
              <a:spcBef>
                <a:spcPts val="0"/>
              </a:spcBef>
              <a:spcAft>
                <a:spcPts val="0"/>
              </a:spcAft>
              <a:buSzPts val="2600"/>
              <a:buChar char="●"/>
              <a:defRPr/>
            </a:lvl1pPr>
            <a:lvl2pPr indent="-361950" lvl="1" marL="914400" algn="l">
              <a:lnSpc>
                <a:spcPct val="115000"/>
              </a:lnSpc>
              <a:spcBef>
                <a:spcPts val="2400"/>
              </a:spcBef>
              <a:spcAft>
                <a:spcPts val="0"/>
              </a:spcAft>
              <a:buSzPts val="2100"/>
              <a:buChar char="○"/>
              <a:defRPr/>
            </a:lvl2pPr>
            <a:lvl3pPr indent="-361950" lvl="2" marL="1371600" algn="l">
              <a:lnSpc>
                <a:spcPct val="115000"/>
              </a:lnSpc>
              <a:spcBef>
                <a:spcPts val="2400"/>
              </a:spcBef>
              <a:spcAft>
                <a:spcPts val="0"/>
              </a:spcAft>
              <a:buSzPts val="2100"/>
              <a:buChar char="■"/>
              <a:defRPr/>
            </a:lvl3pPr>
            <a:lvl4pPr indent="-361950" lvl="3" marL="1828800" algn="l">
              <a:lnSpc>
                <a:spcPct val="115000"/>
              </a:lnSpc>
              <a:spcBef>
                <a:spcPts val="2400"/>
              </a:spcBef>
              <a:spcAft>
                <a:spcPts val="0"/>
              </a:spcAft>
              <a:buSzPts val="2100"/>
              <a:buChar char="●"/>
              <a:defRPr/>
            </a:lvl4pPr>
            <a:lvl5pPr indent="-361950" lvl="4" marL="2286000" algn="l">
              <a:lnSpc>
                <a:spcPct val="115000"/>
              </a:lnSpc>
              <a:spcBef>
                <a:spcPts val="2400"/>
              </a:spcBef>
              <a:spcAft>
                <a:spcPts val="0"/>
              </a:spcAft>
              <a:buSzPts val="2100"/>
              <a:buChar char="○"/>
              <a:defRPr/>
            </a:lvl5pPr>
            <a:lvl6pPr indent="-361950" lvl="5" marL="2743200" algn="l">
              <a:lnSpc>
                <a:spcPct val="115000"/>
              </a:lnSpc>
              <a:spcBef>
                <a:spcPts val="2400"/>
              </a:spcBef>
              <a:spcAft>
                <a:spcPts val="0"/>
              </a:spcAft>
              <a:buSzPts val="2100"/>
              <a:buChar char="■"/>
              <a:defRPr/>
            </a:lvl6pPr>
            <a:lvl7pPr indent="-361950" lvl="6" marL="3200400" algn="l">
              <a:lnSpc>
                <a:spcPct val="115000"/>
              </a:lnSpc>
              <a:spcBef>
                <a:spcPts val="2400"/>
              </a:spcBef>
              <a:spcAft>
                <a:spcPts val="0"/>
              </a:spcAft>
              <a:buSzPts val="2100"/>
              <a:buChar char="●"/>
              <a:defRPr/>
            </a:lvl7pPr>
            <a:lvl8pPr indent="-361950" lvl="7" marL="3657600" algn="l">
              <a:lnSpc>
                <a:spcPct val="115000"/>
              </a:lnSpc>
              <a:spcBef>
                <a:spcPts val="2400"/>
              </a:spcBef>
              <a:spcAft>
                <a:spcPts val="0"/>
              </a:spcAft>
              <a:buSzPts val="2100"/>
              <a:buChar char="○"/>
              <a:defRPr/>
            </a:lvl8pPr>
            <a:lvl9pPr indent="-361950" lvl="8" marL="4114800" algn="l">
              <a:lnSpc>
                <a:spcPct val="115000"/>
              </a:lnSpc>
              <a:spcBef>
                <a:spcPts val="2400"/>
              </a:spcBef>
              <a:spcAft>
                <a:spcPts val="2400"/>
              </a:spcAft>
              <a:buSzPts val="2100"/>
              <a:buChar char="■"/>
              <a:defRPr/>
            </a:lvl9pPr>
          </a:lstStyle>
          <a:p/>
        </p:txBody>
      </p:sp>
      <p:sp>
        <p:nvSpPr>
          <p:cNvPr id="12" name="Google Shape;12;p2"/>
          <p:cNvSpPr txBox="1"/>
          <p:nvPr>
            <p:ph idx="12" type="sldNum"/>
          </p:nvPr>
        </p:nvSpPr>
        <p:spPr>
          <a:xfrm>
            <a:off x="12445173" y="6857336"/>
            <a:ext cx="806100" cy="578700"/>
          </a:xfrm>
          <a:prstGeom prst="rect">
            <a:avLst/>
          </a:prstGeom>
          <a:noFill/>
          <a:ln>
            <a:noFill/>
          </a:ln>
        </p:spPr>
        <p:txBody>
          <a:bodyPr anchorCtr="0" anchor="ctr" bIns="134350" lIns="134350" spcFirstLastPara="1" rIns="134350" wrap="square" tIns="13435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11"/>
          <p:cNvSpPr/>
          <p:nvPr/>
        </p:nvSpPr>
        <p:spPr>
          <a:xfrm>
            <a:off x="6715800" y="-184"/>
            <a:ext cx="6715800" cy="7563600"/>
          </a:xfrm>
          <a:prstGeom prst="rect">
            <a:avLst/>
          </a:prstGeom>
          <a:solidFill>
            <a:schemeClr val="lt2"/>
          </a:solidFill>
          <a:ln>
            <a:noFill/>
          </a:ln>
        </p:spPr>
        <p:txBody>
          <a:bodyPr anchorCtr="0" anchor="ctr" bIns="134350" lIns="134350" spcFirstLastPara="1" rIns="134350" wrap="square" tIns="134350">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Arial"/>
              <a:ea typeface="Arial"/>
              <a:cs typeface="Arial"/>
              <a:sym typeface="Arial"/>
            </a:endParaRPr>
          </a:p>
        </p:txBody>
      </p:sp>
      <p:sp>
        <p:nvSpPr>
          <p:cNvPr id="41" name="Google Shape;41;p11"/>
          <p:cNvSpPr txBox="1"/>
          <p:nvPr>
            <p:ph type="title"/>
          </p:nvPr>
        </p:nvSpPr>
        <p:spPr>
          <a:xfrm>
            <a:off x="389992" y="1813404"/>
            <a:ext cx="5942100" cy="2179800"/>
          </a:xfrm>
          <a:prstGeom prst="rect">
            <a:avLst/>
          </a:prstGeom>
          <a:noFill/>
          <a:ln>
            <a:noFill/>
          </a:ln>
        </p:spPr>
        <p:txBody>
          <a:bodyPr anchorCtr="0" anchor="b" bIns="134350" lIns="134350" spcFirstLastPara="1" rIns="134350" wrap="square" tIns="134350">
            <a:noAutofit/>
          </a:bodyPr>
          <a:lstStyle>
            <a:lvl1pPr lvl="0" algn="ctr">
              <a:lnSpc>
                <a:spcPct val="100000"/>
              </a:lnSpc>
              <a:spcBef>
                <a:spcPts val="0"/>
              </a:spcBef>
              <a:spcAft>
                <a:spcPts val="0"/>
              </a:spcAft>
              <a:buSzPts val="6200"/>
              <a:buNone/>
              <a:defRPr sz="6200"/>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p:txBody>
      </p:sp>
      <p:sp>
        <p:nvSpPr>
          <p:cNvPr id="42" name="Google Shape;42;p11"/>
          <p:cNvSpPr txBox="1"/>
          <p:nvPr>
            <p:ph idx="1" type="subTitle"/>
          </p:nvPr>
        </p:nvSpPr>
        <p:spPr>
          <a:xfrm>
            <a:off x="389992" y="4121967"/>
            <a:ext cx="5942100" cy="1816200"/>
          </a:xfrm>
          <a:prstGeom prst="rect">
            <a:avLst/>
          </a:prstGeom>
          <a:noFill/>
          <a:ln>
            <a:noFill/>
          </a:ln>
        </p:spPr>
        <p:txBody>
          <a:bodyPr anchorCtr="0" anchor="t" bIns="134350" lIns="134350" spcFirstLastPara="1" rIns="134350" wrap="square" tIns="134350">
            <a:noAutofit/>
          </a:bodyPr>
          <a:lstStyle>
            <a:lvl1pPr lvl="0" algn="ctr">
              <a:lnSpc>
                <a:spcPct val="100000"/>
              </a:lnSpc>
              <a:spcBef>
                <a:spcPts val="0"/>
              </a:spcBef>
              <a:spcAft>
                <a:spcPts val="0"/>
              </a:spcAft>
              <a:buSzPts val="3100"/>
              <a:buNone/>
              <a:defRPr sz="3100"/>
            </a:lvl1pPr>
            <a:lvl2pPr lvl="1" algn="ctr">
              <a:lnSpc>
                <a:spcPct val="100000"/>
              </a:lnSpc>
              <a:spcBef>
                <a:spcPts val="0"/>
              </a:spcBef>
              <a:spcAft>
                <a:spcPts val="0"/>
              </a:spcAft>
              <a:buSzPts val="3100"/>
              <a:buNone/>
              <a:defRPr sz="3100"/>
            </a:lvl2pPr>
            <a:lvl3pPr lvl="2" algn="ctr">
              <a:lnSpc>
                <a:spcPct val="100000"/>
              </a:lnSpc>
              <a:spcBef>
                <a:spcPts val="0"/>
              </a:spcBef>
              <a:spcAft>
                <a:spcPts val="0"/>
              </a:spcAft>
              <a:buSzPts val="3100"/>
              <a:buNone/>
              <a:defRPr sz="3100"/>
            </a:lvl3pPr>
            <a:lvl4pPr lvl="3" algn="ctr">
              <a:lnSpc>
                <a:spcPct val="100000"/>
              </a:lnSpc>
              <a:spcBef>
                <a:spcPts val="0"/>
              </a:spcBef>
              <a:spcAft>
                <a:spcPts val="0"/>
              </a:spcAft>
              <a:buSzPts val="3100"/>
              <a:buNone/>
              <a:defRPr sz="3100"/>
            </a:lvl4pPr>
            <a:lvl5pPr lvl="4" algn="ctr">
              <a:lnSpc>
                <a:spcPct val="100000"/>
              </a:lnSpc>
              <a:spcBef>
                <a:spcPts val="0"/>
              </a:spcBef>
              <a:spcAft>
                <a:spcPts val="0"/>
              </a:spcAft>
              <a:buSzPts val="3100"/>
              <a:buNone/>
              <a:defRPr sz="3100"/>
            </a:lvl5pPr>
            <a:lvl6pPr lvl="5" algn="ctr">
              <a:lnSpc>
                <a:spcPct val="100000"/>
              </a:lnSpc>
              <a:spcBef>
                <a:spcPts val="0"/>
              </a:spcBef>
              <a:spcAft>
                <a:spcPts val="0"/>
              </a:spcAft>
              <a:buSzPts val="3100"/>
              <a:buNone/>
              <a:defRPr sz="3100"/>
            </a:lvl6pPr>
            <a:lvl7pPr lvl="6" algn="ctr">
              <a:lnSpc>
                <a:spcPct val="100000"/>
              </a:lnSpc>
              <a:spcBef>
                <a:spcPts val="0"/>
              </a:spcBef>
              <a:spcAft>
                <a:spcPts val="0"/>
              </a:spcAft>
              <a:buSzPts val="3100"/>
              <a:buNone/>
              <a:defRPr sz="3100"/>
            </a:lvl7pPr>
            <a:lvl8pPr lvl="7" algn="ctr">
              <a:lnSpc>
                <a:spcPct val="100000"/>
              </a:lnSpc>
              <a:spcBef>
                <a:spcPts val="0"/>
              </a:spcBef>
              <a:spcAft>
                <a:spcPts val="0"/>
              </a:spcAft>
              <a:buSzPts val="3100"/>
              <a:buNone/>
              <a:defRPr sz="3100"/>
            </a:lvl8pPr>
            <a:lvl9pPr lvl="8" algn="ctr">
              <a:lnSpc>
                <a:spcPct val="100000"/>
              </a:lnSpc>
              <a:spcBef>
                <a:spcPts val="0"/>
              </a:spcBef>
              <a:spcAft>
                <a:spcPts val="0"/>
              </a:spcAft>
              <a:buSzPts val="3100"/>
              <a:buNone/>
              <a:defRPr sz="3100"/>
            </a:lvl9pPr>
          </a:lstStyle>
          <a:p/>
        </p:txBody>
      </p:sp>
      <p:sp>
        <p:nvSpPr>
          <p:cNvPr id="43" name="Google Shape;43;p11"/>
          <p:cNvSpPr txBox="1"/>
          <p:nvPr>
            <p:ph idx="2" type="body"/>
          </p:nvPr>
        </p:nvSpPr>
        <p:spPr>
          <a:xfrm>
            <a:off x="7255620" y="1064764"/>
            <a:ext cx="5636100" cy="5433600"/>
          </a:xfrm>
          <a:prstGeom prst="rect">
            <a:avLst/>
          </a:prstGeom>
          <a:noFill/>
          <a:ln>
            <a:noFill/>
          </a:ln>
        </p:spPr>
        <p:txBody>
          <a:bodyPr anchorCtr="0" anchor="ctr" bIns="134350" lIns="134350" spcFirstLastPara="1" rIns="134350" wrap="square" tIns="134350">
            <a:noAutofit/>
          </a:bodyPr>
          <a:lstStyle>
            <a:lvl1pPr indent="-393700" lvl="0" marL="457200" algn="l">
              <a:lnSpc>
                <a:spcPct val="115000"/>
              </a:lnSpc>
              <a:spcBef>
                <a:spcPts val="0"/>
              </a:spcBef>
              <a:spcAft>
                <a:spcPts val="0"/>
              </a:spcAft>
              <a:buSzPts val="2600"/>
              <a:buChar char="●"/>
              <a:defRPr/>
            </a:lvl1pPr>
            <a:lvl2pPr indent="-361950" lvl="1" marL="914400" algn="l">
              <a:lnSpc>
                <a:spcPct val="115000"/>
              </a:lnSpc>
              <a:spcBef>
                <a:spcPts val="2400"/>
              </a:spcBef>
              <a:spcAft>
                <a:spcPts val="0"/>
              </a:spcAft>
              <a:buSzPts val="2100"/>
              <a:buChar char="○"/>
              <a:defRPr/>
            </a:lvl2pPr>
            <a:lvl3pPr indent="-361950" lvl="2" marL="1371600" algn="l">
              <a:lnSpc>
                <a:spcPct val="115000"/>
              </a:lnSpc>
              <a:spcBef>
                <a:spcPts val="2400"/>
              </a:spcBef>
              <a:spcAft>
                <a:spcPts val="0"/>
              </a:spcAft>
              <a:buSzPts val="2100"/>
              <a:buChar char="■"/>
              <a:defRPr/>
            </a:lvl3pPr>
            <a:lvl4pPr indent="-361950" lvl="3" marL="1828800" algn="l">
              <a:lnSpc>
                <a:spcPct val="115000"/>
              </a:lnSpc>
              <a:spcBef>
                <a:spcPts val="2400"/>
              </a:spcBef>
              <a:spcAft>
                <a:spcPts val="0"/>
              </a:spcAft>
              <a:buSzPts val="2100"/>
              <a:buChar char="●"/>
              <a:defRPr/>
            </a:lvl4pPr>
            <a:lvl5pPr indent="-361950" lvl="4" marL="2286000" algn="l">
              <a:lnSpc>
                <a:spcPct val="115000"/>
              </a:lnSpc>
              <a:spcBef>
                <a:spcPts val="2400"/>
              </a:spcBef>
              <a:spcAft>
                <a:spcPts val="0"/>
              </a:spcAft>
              <a:buSzPts val="2100"/>
              <a:buChar char="○"/>
              <a:defRPr/>
            </a:lvl5pPr>
            <a:lvl6pPr indent="-361950" lvl="5" marL="2743200" algn="l">
              <a:lnSpc>
                <a:spcPct val="115000"/>
              </a:lnSpc>
              <a:spcBef>
                <a:spcPts val="2400"/>
              </a:spcBef>
              <a:spcAft>
                <a:spcPts val="0"/>
              </a:spcAft>
              <a:buSzPts val="2100"/>
              <a:buChar char="■"/>
              <a:defRPr/>
            </a:lvl6pPr>
            <a:lvl7pPr indent="-361950" lvl="6" marL="3200400" algn="l">
              <a:lnSpc>
                <a:spcPct val="115000"/>
              </a:lnSpc>
              <a:spcBef>
                <a:spcPts val="2400"/>
              </a:spcBef>
              <a:spcAft>
                <a:spcPts val="0"/>
              </a:spcAft>
              <a:buSzPts val="2100"/>
              <a:buChar char="●"/>
              <a:defRPr/>
            </a:lvl7pPr>
            <a:lvl8pPr indent="-361950" lvl="7" marL="3657600" algn="l">
              <a:lnSpc>
                <a:spcPct val="115000"/>
              </a:lnSpc>
              <a:spcBef>
                <a:spcPts val="2400"/>
              </a:spcBef>
              <a:spcAft>
                <a:spcPts val="0"/>
              </a:spcAft>
              <a:buSzPts val="2100"/>
              <a:buChar char="○"/>
              <a:defRPr/>
            </a:lvl8pPr>
            <a:lvl9pPr indent="-361950" lvl="8" marL="4114800" algn="l">
              <a:lnSpc>
                <a:spcPct val="115000"/>
              </a:lnSpc>
              <a:spcBef>
                <a:spcPts val="2400"/>
              </a:spcBef>
              <a:spcAft>
                <a:spcPts val="2400"/>
              </a:spcAft>
              <a:buSzPts val="2100"/>
              <a:buChar char="■"/>
              <a:defRPr/>
            </a:lvl9pPr>
          </a:lstStyle>
          <a:p/>
        </p:txBody>
      </p:sp>
      <p:sp>
        <p:nvSpPr>
          <p:cNvPr id="44" name="Google Shape;44;p11"/>
          <p:cNvSpPr txBox="1"/>
          <p:nvPr>
            <p:ph idx="12" type="sldNum"/>
          </p:nvPr>
        </p:nvSpPr>
        <p:spPr>
          <a:xfrm>
            <a:off x="12445173" y="6857336"/>
            <a:ext cx="806100" cy="578700"/>
          </a:xfrm>
          <a:prstGeom prst="rect">
            <a:avLst/>
          </a:prstGeom>
          <a:noFill/>
          <a:ln>
            <a:noFill/>
          </a:ln>
        </p:spPr>
        <p:txBody>
          <a:bodyPr anchorCtr="0" anchor="ctr" bIns="134350" lIns="134350" spcFirstLastPara="1" rIns="134350" wrap="square" tIns="13435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2"/>
          <p:cNvSpPr txBox="1"/>
          <p:nvPr>
            <p:ph idx="1" type="body"/>
          </p:nvPr>
        </p:nvSpPr>
        <p:spPr>
          <a:xfrm>
            <a:off x="457855" y="6221129"/>
            <a:ext cx="8811600" cy="889800"/>
          </a:xfrm>
          <a:prstGeom prst="rect">
            <a:avLst/>
          </a:prstGeom>
          <a:noFill/>
          <a:ln>
            <a:noFill/>
          </a:ln>
        </p:spPr>
        <p:txBody>
          <a:bodyPr anchorCtr="0" anchor="ctr" bIns="134350" lIns="134350" spcFirstLastPara="1" rIns="134350" wrap="square" tIns="134350">
            <a:noAutofit/>
          </a:bodyPr>
          <a:lstStyle>
            <a:lvl1pPr indent="-228600" lvl="0" marL="457200" algn="l">
              <a:lnSpc>
                <a:spcPct val="100000"/>
              </a:lnSpc>
              <a:spcBef>
                <a:spcPts val="0"/>
              </a:spcBef>
              <a:spcAft>
                <a:spcPts val="0"/>
              </a:spcAft>
              <a:buSzPts val="2600"/>
              <a:buNone/>
              <a:defRPr/>
            </a:lvl1pPr>
          </a:lstStyle>
          <a:p/>
        </p:txBody>
      </p:sp>
      <p:sp>
        <p:nvSpPr>
          <p:cNvPr id="47" name="Google Shape;47;p12"/>
          <p:cNvSpPr txBox="1"/>
          <p:nvPr>
            <p:ph idx="12" type="sldNum"/>
          </p:nvPr>
        </p:nvSpPr>
        <p:spPr>
          <a:xfrm>
            <a:off x="12445173" y="6857336"/>
            <a:ext cx="806100" cy="578700"/>
          </a:xfrm>
          <a:prstGeom prst="rect">
            <a:avLst/>
          </a:prstGeom>
          <a:noFill/>
          <a:ln>
            <a:noFill/>
          </a:ln>
        </p:spPr>
        <p:txBody>
          <a:bodyPr anchorCtr="0" anchor="ctr" bIns="134350" lIns="134350" spcFirstLastPara="1" rIns="134350" wrap="square" tIns="13435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3"/>
          <p:cNvSpPr txBox="1"/>
          <p:nvPr>
            <p:ph hasCustomPrompt="1" type="title"/>
          </p:nvPr>
        </p:nvSpPr>
        <p:spPr>
          <a:xfrm>
            <a:off x="457855" y="1626575"/>
            <a:ext cx="12516000" cy="2887500"/>
          </a:xfrm>
          <a:prstGeom prst="rect">
            <a:avLst/>
          </a:prstGeom>
          <a:noFill/>
          <a:ln>
            <a:noFill/>
          </a:ln>
        </p:spPr>
        <p:txBody>
          <a:bodyPr anchorCtr="0" anchor="b" bIns="134350" lIns="134350" spcFirstLastPara="1" rIns="134350" wrap="square" tIns="134350">
            <a:noAutofit/>
          </a:bodyPr>
          <a:lstStyle>
            <a:lvl1pPr lvl="0" algn="ctr">
              <a:lnSpc>
                <a:spcPct val="100000"/>
              </a:lnSpc>
              <a:spcBef>
                <a:spcPts val="0"/>
              </a:spcBef>
              <a:spcAft>
                <a:spcPts val="0"/>
              </a:spcAft>
              <a:buSzPts val="17600"/>
              <a:buNone/>
              <a:defRPr sz="17600"/>
            </a:lvl1pPr>
            <a:lvl2pPr lvl="1" algn="ctr">
              <a:lnSpc>
                <a:spcPct val="100000"/>
              </a:lnSpc>
              <a:spcBef>
                <a:spcPts val="0"/>
              </a:spcBef>
              <a:spcAft>
                <a:spcPts val="0"/>
              </a:spcAft>
              <a:buSzPts val="17600"/>
              <a:buNone/>
              <a:defRPr sz="17600"/>
            </a:lvl2pPr>
            <a:lvl3pPr lvl="2" algn="ctr">
              <a:lnSpc>
                <a:spcPct val="100000"/>
              </a:lnSpc>
              <a:spcBef>
                <a:spcPts val="0"/>
              </a:spcBef>
              <a:spcAft>
                <a:spcPts val="0"/>
              </a:spcAft>
              <a:buSzPts val="17600"/>
              <a:buNone/>
              <a:defRPr sz="17600"/>
            </a:lvl3pPr>
            <a:lvl4pPr lvl="3" algn="ctr">
              <a:lnSpc>
                <a:spcPct val="100000"/>
              </a:lnSpc>
              <a:spcBef>
                <a:spcPts val="0"/>
              </a:spcBef>
              <a:spcAft>
                <a:spcPts val="0"/>
              </a:spcAft>
              <a:buSzPts val="17600"/>
              <a:buNone/>
              <a:defRPr sz="17600"/>
            </a:lvl4pPr>
            <a:lvl5pPr lvl="4" algn="ctr">
              <a:lnSpc>
                <a:spcPct val="100000"/>
              </a:lnSpc>
              <a:spcBef>
                <a:spcPts val="0"/>
              </a:spcBef>
              <a:spcAft>
                <a:spcPts val="0"/>
              </a:spcAft>
              <a:buSzPts val="17600"/>
              <a:buNone/>
              <a:defRPr sz="17600"/>
            </a:lvl5pPr>
            <a:lvl6pPr lvl="5" algn="ctr">
              <a:lnSpc>
                <a:spcPct val="100000"/>
              </a:lnSpc>
              <a:spcBef>
                <a:spcPts val="0"/>
              </a:spcBef>
              <a:spcAft>
                <a:spcPts val="0"/>
              </a:spcAft>
              <a:buSzPts val="17600"/>
              <a:buNone/>
              <a:defRPr sz="17600"/>
            </a:lvl6pPr>
            <a:lvl7pPr lvl="6" algn="ctr">
              <a:lnSpc>
                <a:spcPct val="100000"/>
              </a:lnSpc>
              <a:spcBef>
                <a:spcPts val="0"/>
              </a:spcBef>
              <a:spcAft>
                <a:spcPts val="0"/>
              </a:spcAft>
              <a:buSzPts val="17600"/>
              <a:buNone/>
              <a:defRPr sz="17600"/>
            </a:lvl7pPr>
            <a:lvl8pPr lvl="7" algn="ctr">
              <a:lnSpc>
                <a:spcPct val="100000"/>
              </a:lnSpc>
              <a:spcBef>
                <a:spcPts val="0"/>
              </a:spcBef>
              <a:spcAft>
                <a:spcPts val="0"/>
              </a:spcAft>
              <a:buSzPts val="17600"/>
              <a:buNone/>
              <a:defRPr sz="17600"/>
            </a:lvl8pPr>
            <a:lvl9pPr lvl="8" algn="ctr">
              <a:lnSpc>
                <a:spcPct val="100000"/>
              </a:lnSpc>
              <a:spcBef>
                <a:spcPts val="0"/>
              </a:spcBef>
              <a:spcAft>
                <a:spcPts val="0"/>
              </a:spcAft>
              <a:buSzPts val="17600"/>
              <a:buNone/>
              <a:defRPr sz="17600"/>
            </a:lvl9pPr>
          </a:lstStyle>
          <a:p>
            <a:r>
              <a:t>xx%</a:t>
            </a:r>
          </a:p>
        </p:txBody>
      </p:sp>
      <p:sp>
        <p:nvSpPr>
          <p:cNvPr id="50" name="Google Shape;50;p13"/>
          <p:cNvSpPr txBox="1"/>
          <p:nvPr>
            <p:ph idx="1" type="body"/>
          </p:nvPr>
        </p:nvSpPr>
        <p:spPr>
          <a:xfrm>
            <a:off x="457855" y="4635398"/>
            <a:ext cx="12516000" cy="1912800"/>
          </a:xfrm>
          <a:prstGeom prst="rect">
            <a:avLst/>
          </a:prstGeom>
          <a:noFill/>
          <a:ln>
            <a:noFill/>
          </a:ln>
        </p:spPr>
        <p:txBody>
          <a:bodyPr anchorCtr="0" anchor="t" bIns="134350" lIns="134350" spcFirstLastPara="1" rIns="134350" wrap="square" tIns="134350">
            <a:noAutofit/>
          </a:bodyPr>
          <a:lstStyle>
            <a:lvl1pPr indent="-393700" lvl="0" marL="457200" algn="ctr">
              <a:lnSpc>
                <a:spcPct val="115000"/>
              </a:lnSpc>
              <a:spcBef>
                <a:spcPts val="0"/>
              </a:spcBef>
              <a:spcAft>
                <a:spcPts val="0"/>
              </a:spcAft>
              <a:buSzPts val="2600"/>
              <a:buChar char="●"/>
              <a:defRPr/>
            </a:lvl1pPr>
            <a:lvl2pPr indent="-361950" lvl="1" marL="914400" algn="ctr">
              <a:lnSpc>
                <a:spcPct val="115000"/>
              </a:lnSpc>
              <a:spcBef>
                <a:spcPts val="2400"/>
              </a:spcBef>
              <a:spcAft>
                <a:spcPts val="0"/>
              </a:spcAft>
              <a:buSzPts val="2100"/>
              <a:buChar char="○"/>
              <a:defRPr/>
            </a:lvl2pPr>
            <a:lvl3pPr indent="-361950" lvl="2" marL="1371600" algn="ctr">
              <a:lnSpc>
                <a:spcPct val="115000"/>
              </a:lnSpc>
              <a:spcBef>
                <a:spcPts val="2400"/>
              </a:spcBef>
              <a:spcAft>
                <a:spcPts val="0"/>
              </a:spcAft>
              <a:buSzPts val="2100"/>
              <a:buChar char="■"/>
              <a:defRPr/>
            </a:lvl3pPr>
            <a:lvl4pPr indent="-361950" lvl="3" marL="1828800" algn="ctr">
              <a:lnSpc>
                <a:spcPct val="115000"/>
              </a:lnSpc>
              <a:spcBef>
                <a:spcPts val="2400"/>
              </a:spcBef>
              <a:spcAft>
                <a:spcPts val="0"/>
              </a:spcAft>
              <a:buSzPts val="2100"/>
              <a:buChar char="●"/>
              <a:defRPr/>
            </a:lvl4pPr>
            <a:lvl5pPr indent="-361950" lvl="4" marL="2286000" algn="ctr">
              <a:lnSpc>
                <a:spcPct val="115000"/>
              </a:lnSpc>
              <a:spcBef>
                <a:spcPts val="2400"/>
              </a:spcBef>
              <a:spcAft>
                <a:spcPts val="0"/>
              </a:spcAft>
              <a:buSzPts val="2100"/>
              <a:buChar char="○"/>
              <a:defRPr/>
            </a:lvl5pPr>
            <a:lvl6pPr indent="-361950" lvl="5" marL="2743200" algn="ctr">
              <a:lnSpc>
                <a:spcPct val="115000"/>
              </a:lnSpc>
              <a:spcBef>
                <a:spcPts val="2400"/>
              </a:spcBef>
              <a:spcAft>
                <a:spcPts val="0"/>
              </a:spcAft>
              <a:buSzPts val="2100"/>
              <a:buChar char="■"/>
              <a:defRPr/>
            </a:lvl6pPr>
            <a:lvl7pPr indent="-361950" lvl="6" marL="3200400" algn="ctr">
              <a:lnSpc>
                <a:spcPct val="115000"/>
              </a:lnSpc>
              <a:spcBef>
                <a:spcPts val="2400"/>
              </a:spcBef>
              <a:spcAft>
                <a:spcPts val="0"/>
              </a:spcAft>
              <a:buSzPts val="2100"/>
              <a:buChar char="●"/>
              <a:defRPr/>
            </a:lvl7pPr>
            <a:lvl8pPr indent="-361950" lvl="7" marL="3657600" algn="ctr">
              <a:lnSpc>
                <a:spcPct val="115000"/>
              </a:lnSpc>
              <a:spcBef>
                <a:spcPts val="2400"/>
              </a:spcBef>
              <a:spcAft>
                <a:spcPts val="0"/>
              </a:spcAft>
              <a:buSzPts val="2100"/>
              <a:buChar char="○"/>
              <a:defRPr/>
            </a:lvl8pPr>
            <a:lvl9pPr indent="-361950" lvl="8" marL="4114800" algn="ctr">
              <a:lnSpc>
                <a:spcPct val="115000"/>
              </a:lnSpc>
              <a:spcBef>
                <a:spcPts val="2400"/>
              </a:spcBef>
              <a:spcAft>
                <a:spcPts val="2400"/>
              </a:spcAft>
              <a:buSzPts val="2100"/>
              <a:buChar char="■"/>
              <a:defRPr/>
            </a:lvl9pPr>
          </a:lstStyle>
          <a:p/>
        </p:txBody>
      </p:sp>
      <p:sp>
        <p:nvSpPr>
          <p:cNvPr id="51" name="Google Shape;51;p13"/>
          <p:cNvSpPr txBox="1"/>
          <p:nvPr>
            <p:ph idx="12" type="sldNum"/>
          </p:nvPr>
        </p:nvSpPr>
        <p:spPr>
          <a:xfrm>
            <a:off x="12445173" y="6857336"/>
            <a:ext cx="806100" cy="578700"/>
          </a:xfrm>
          <a:prstGeom prst="rect">
            <a:avLst/>
          </a:prstGeom>
          <a:noFill/>
          <a:ln>
            <a:noFill/>
          </a:ln>
        </p:spPr>
        <p:txBody>
          <a:bodyPr anchorCtr="0" anchor="ctr" bIns="134350" lIns="134350" spcFirstLastPara="1" rIns="134350" wrap="square" tIns="13435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4"/>
          <p:cNvSpPr txBox="1"/>
          <p:nvPr>
            <p:ph idx="12" type="sldNum"/>
          </p:nvPr>
        </p:nvSpPr>
        <p:spPr>
          <a:xfrm>
            <a:off x="12445173" y="6857336"/>
            <a:ext cx="806100" cy="578700"/>
          </a:xfrm>
          <a:prstGeom prst="rect">
            <a:avLst/>
          </a:prstGeom>
          <a:noFill/>
          <a:ln>
            <a:noFill/>
          </a:ln>
        </p:spPr>
        <p:txBody>
          <a:bodyPr anchorCtr="0" anchor="ctr" bIns="134350" lIns="134350" spcFirstLastPara="1" rIns="134350" wrap="square" tIns="13435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1" showMasterSp="0">
  <p:cSld name="10_Custom Layout_1">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3"/>
          <p:cNvSpPr/>
          <p:nvPr>
            <p:ph idx="2" type="pic"/>
          </p:nvPr>
        </p:nvSpPr>
        <p:spPr>
          <a:xfrm>
            <a:off x="0" y="0"/>
            <a:ext cx="7972500" cy="756360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showMasterSp="0">
  <p:cSld name="10_Custom Layout">
    <p:spTree>
      <p:nvGrpSpPr>
        <p:cNvPr id="15" name="Shape 15"/>
        <p:cNvGrpSpPr/>
        <p:nvPr/>
      </p:nvGrpSpPr>
      <p:grpSpPr>
        <a:xfrm>
          <a:off x="0" y="0"/>
          <a:ext cx="0" cy="0"/>
          <a:chOff x="0" y="0"/>
          <a:chExt cx="0" cy="0"/>
        </a:xfrm>
      </p:grpSpPr>
      <p:sp>
        <p:nvSpPr>
          <p:cNvPr id="16" name="Google Shape;16;p4"/>
          <p:cNvSpPr/>
          <p:nvPr>
            <p:ph idx="2" type="pic"/>
          </p:nvPr>
        </p:nvSpPr>
        <p:spPr>
          <a:xfrm>
            <a:off x="0" y="0"/>
            <a:ext cx="7972500" cy="7563600"/>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5"/>
          <p:cNvSpPr txBox="1"/>
          <p:nvPr>
            <p:ph type="ctrTitle"/>
          </p:nvPr>
        </p:nvSpPr>
        <p:spPr>
          <a:xfrm>
            <a:off x="457867" y="1094910"/>
            <a:ext cx="12516000" cy="3018300"/>
          </a:xfrm>
          <a:prstGeom prst="rect">
            <a:avLst/>
          </a:prstGeom>
          <a:noFill/>
          <a:ln>
            <a:noFill/>
          </a:ln>
        </p:spPr>
        <p:txBody>
          <a:bodyPr anchorCtr="0" anchor="b" bIns="134350" lIns="134350" spcFirstLastPara="1" rIns="134350" wrap="square" tIns="134350">
            <a:noAutofit/>
          </a:bodyPr>
          <a:lstStyle>
            <a:lvl1pPr lvl="0" algn="ctr">
              <a:lnSpc>
                <a:spcPct val="100000"/>
              </a:lnSpc>
              <a:spcBef>
                <a:spcPts val="0"/>
              </a:spcBef>
              <a:spcAft>
                <a:spcPts val="0"/>
              </a:spcAft>
              <a:buSzPts val="7600"/>
              <a:buNone/>
              <a:defRPr sz="7600"/>
            </a:lvl1pPr>
            <a:lvl2pPr lvl="1" algn="ctr">
              <a:lnSpc>
                <a:spcPct val="100000"/>
              </a:lnSpc>
              <a:spcBef>
                <a:spcPts val="0"/>
              </a:spcBef>
              <a:spcAft>
                <a:spcPts val="0"/>
              </a:spcAft>
              <a:buSzPts val="7600"/>
              <a:buNone/>
              <a:defRPr sz="7600"/>
            </a:lvl2pPr>
            <a:lvl3pPr lvl="2" algn="ctr">
              <a:lnSpc>
                <a:spcPct val="100000"/>
              </a:lnSpc>
              <a:spcBef>
                <a:spcPts val="0"/>
              </a:spcBef>
              <a:spcAft>
                <a:spcPts val="0"/>
              </a:spcAft>
              <a:buSzPts val="7600"/>
              <a:buNone/>
              <a:defRPr sz="7600"/>
            </a:lvl3pPr>
            <a:lvl4pPr lvl="3" algn="ctr">
              <a:lnSpc>
                <a:spcPct val="100000"/>
              </a:lnSpc>
              <a:spcBef>
                <a:spcPts val="0"/>
              </a:spcBef>
              <a:spcAft>
                <a:spcPts val="0"/>
              </a:spcAft>
              <a:buSzPts val="7600"/>
              <a:buNone/>
              <a:defRPr sz="7600"/>
            </a:lvl4pPr>
            <a:lvl5pPr lvl="4" algn="ctr">
              <a:lnSpc>
                <a:spcPct val="100000"/>
              </a:lnSpc>
              <a:spcBef>
                <a:spcPts val="0"/>
              </a:spcBef>
              <a:spcAft>
                <a:spcPts val="0"/>
              </a:spcAft>
              <a:buSzPts val="7600"/>
              <a:buNone/>
              <a:defRPr sz="7600"/>
            </a:lvl5pPr>
            <a:lvl6pPr lvl="5" algn="ctr">
              <a:lnSpc>
                <a:spcPct val="100000"/>
              </a:lnSpc>
              <a:spcBef>
                <a:spcPts val="0"/>
              </a:spcBef>
              <a:spcAft>
                <a:spcPts val="0"/>
              </a:spcAft>
              <a:buSzPts val="7600"/>
              <a:buNone/>
              <a:defRPr sz="7600"/>
            </a:lvl6pPr>
            <a:lvl7pPr lvl="6" algn="ctr">
              <a:lnSpc>
                <a:spcPct val="100000"/>
              </a:lnSpc>
              <a:spcBef>
                <a:spcPts val="0"/>
              </a:spcBef>
              <a:spcAft>
                <a:spcPts val="0"/>
              </a:spcAft>
              <a:buSzPts val="7600"/>
              <a:buNone/>
              <a:defRPr sz="7600"/>
            </a:lvl7pPr>
            <a:lvl8pPr lvl="7" algn="ctr">
              <a:lnSpc>
                <a:spcPct val="100000"/>
              </a:lnSpc>
              <a:spcBef>
                <a:spcPts val="0"/>
              </a:spcBef>
              <a:spcAft>
                <a:spcPts val="0"/>
              </a:spcAft>
              <a:buSzPts val="7600"/>
              <a:buNone/>
              <a:defRPr sz="7600"/>
            </a:lvl8pPr>
            <a:lvl9pPr lvl="8" algn="ctr">
              <a:lnSpc>
                <a:spcPct val="100000"/>
              </a:lnSpc>
              <a:spcBef>
                <a:spcPts val="0"/>
              </a:spcBef>
              <a:spcAft>
                <a:spcPts val="0"/>
              </a:spcAft>
              <a:buSzPts val="7600"/>
              <a:buNone/>
              <a:defRPr sz="7600"/>
            </a:lvl9pPr>
          </a:lstStyle>
          <a:p/>
        </p:txBody>
      </p:sp>
      <p:sp>
        <p:nvSpPr>
          <p:cNvPr id="19" name="Google Shape;19;p5"/>
          <p:cNvSpPr txBox="1"/>
          <p:nvPr>
            <p:ph idx="1" type="subTitle"/>
          </p:nvPr>
        </p:nvSpPr>
        <p:spPr>
          <a:xfrm>
            <a:off x="457855" y="4167627"/>
            <a:ext cx="12516000" cy="1165500"/>
          </a:xfrm>
          <a:prstGeom prst="rect">
            <a:avLst/>
          </a:prstGeom>
          <a:noFill/>
          <a:ln>
            <a:noFill/>
          </a:ln>
        </p:spPr>
        <p:txBody>
          <a:bodyPr anchorCtr="0" anchor="t" bIns="134350" lIns="134350" spcFirstLastPara="1" rIns="134350" wrap="square" tIns="134350">
            <a:noAutofit/>
          </a:bodyPr>
          <a:lstStyle>
            <a:lvl1pPr lvl="0" algn="ctr">
              <a:lnSpc>
                <a:spcPct val="100000"/>
              </a:lnSpc>
              <a:spcBef>
                <a:spcPts val="0"/>
              </a:spcBef>
              <a:spcAft>
                <a:spcPts val="0"/>
              </a:spcAft>
              <a:buSzPts val="4100"/>
              <a:buNone/>
              <a:defRPr sz="4100"/>
            </a:lvl1pPr>
            <a:lvl2pPr lvl="1" algn="ctr">
              <a:lnSpc>
                <a:spcPct val="100000"/>
              </a:lnSpc>
              <a:spcBef>
                <a:spcPts val="0"/>
              </a:spcBef>
              <a:spcAft>
                <a:spcPts val="0"/>
              </a:spcAft>
              <a:buSzPts val="4100"/>
              <a:buNone/>
              <a:defRPr sz="4100"/>
            </a:lvl2pPr>
            <a:lvl3pPr lvl="2" algn="ctr">
              <a:lnSpc>
                <a:spcPct val="100000"/>
              </a:lnSpc>
              <a:spcBef>
                <a:spcPts val="0"/>
              </a:spcBef>
              <a:spcAft>
                <a:spcPts val="0"/>
              </a:spcAft>
              <a:buSzPts val="4100"/>
              <a:buNone/>
              <a:defRPr sz="4100"/>
            </a:lvl3pPr>
            <a:lvl4pPr lvl="3" algn="ctr">
              <a:lnSpc>
                <a:spcPct val="100000"/>
              </a:lnSpc>
              <a:spcBef>
                <a:spcPts val="0"/>
              </a:spcBef>
              <a:spcAft>
                <a:spcPts val="0"/>
              </a:spcAft>
              <a:buSzPts val="4100"/>
              <a:buNone/>
              <a:defRPr sz="4100"/>
            </a:lvl4pPr>
            <a:lvl5pPr lvl="4" algn="ctr">
              <a:lnSpc>
                <a:spcPct val="100000"/>
              </a:lnSpc>
              <a:spcBef>
                <a:spcPts val="0"/>
              </a:spcBef>
              <a:spcAft>
                <a:spcPts val="0"/>
              </a:spcAft>
              <a:buSzPts val="4100"/>
              <a:buNone/>
              <a:defRPr sz="4100"/>
            </a:lvl5pPr>
            <a:lvl6pPr lvl="5" algn="ctr">
              <a:lnSpc>
                <a:spcPct val="100000"/>
              </a:lnSpc>
              <a:spcBef>
                <a:spcPts val="0"/>
              </a:spcBef>
              <a:spcAft>
                <a:spcPts val="0"/>
              </a:spcAft>
              <a:buSzPts val="4100"/>
              <a:buNone/>
              <a:defRPr sz="4100"/>
            </a:lvl6pPr>
            <a:lvl7pPr lvl="6" algn="ctr">
              <a:lnSpc>
                <a:spcPct val="100000"/>
              </a:lnSpc>
              <a:spcBef>
                <a:spcPts val="0"/>
              </a:spcBef>
              <a:spcAft>
                <a:spcPts val="0"/>
              </a:spcAft>
              <a:buSzPts val="4100"/>
              <a:buNone/>
              <a:defRPr sz="4100"/>
            </a:lvl7pPr>
            <a:lvl8pPr lvl="7" algn="ctr">
              <a:lnSpc>
                <a:spcPct val="100000"/>
              </a:lnSpc>
              <a:spcBef>
                <a:spcPts val="0"/>
              </a:spcBef>
              <a:spcAft>
                <a:spcPts val="0"/>
              </a:spcAft>
              <a:buSzPts val="4100"/>
              <a:buNone/>
              <a:defRPr sz="4100"/>
            </a:lvl8pPr>
            <a:lvl9pPr lvl="8" algn="ctr">
              <a:lnSpc>
                <a:spcPct val="100000"/>
              </a:lnSpc>
              <a:spcBef>
                <a:spcPts val="0"/>
              </a:spcBef>
              <a:spcAft>
                <a:spcPts val="0"/>
              </a:spcAft>
              <a:buSzPts val="4100"/>
              <a:buNone/>
              <a:defRPr sz="4100"/>
            </a:lvl9pPr>
          </a:lstStyle>
          <a:p/>
        </p:txBody>
      </p:sp>
      <p:sp>
        <p:nvSpPr>
          <p:cNvPr id="20" name="Google Shape;20;p5"/>
          <p:cNvSpPr txBox="1"/>
          <p:nvPr>
            <p:ph idx="12" type="sldNum"/>
          </p:nvPr>
        </p:nvSpPr>
        <p:spPr>
          <a:xfrm>
            <a:off x="12445173" y="6857336"/>
            <a:ext cx="806100" cy="578700"/>
          </a:xfrm>
          <a:prstGeom prst="rect">
            <a:avLst/>
          </a:prstGeom>
          <a:noFill/>
          <a:ln>
            <a:noFill/>
          </a:ln>
        </p:spPr>
        <p:txBody>
          <a:bodyPr anchorCtr="0" anchor="ctr" bIns="134350" lIns="134350" spcFirstLastPara="1" rIns="134350" wrap="square" tIns="13435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6"/>
          <p:cNvSpPr txBox="1"/>
          <p:nvPr>
            <p:ph type="title"/>
          </p:nvPr>
        </p:nvSpPr>
        <p:spPr>
          <a:xfrm>
            <a:off x="457855" y="3162860"/>
            <a:ext cx="12516000" cy="1237800"/>
          </a:xfrm>
          <a:prstGeom prst="rect">
            <a:avLst/>
          </a:prstGeom>
          <a:noFill/>
          <a:ln>
            <a:noFill/>
          </a:ln>
        </p:spPr>
        <p:txBody>
          <a:bodyPr anchorCtr="0" anchor="ctr" bIns="134350" lIns="134350" spcFirstLastPara="1" rIns="134350" wrap="square" tIns="134350">
            <a:noAutofit/>
          </a:bodyPr>
          <a:lstStyle>
            <a:lvl1pPr lvl="0" algn="ctr">
              <a:lnSpc>
                <a:spcPct val="100000"/>
              </a:lnSpc>
              <a:spcBef>
                <a:spcPts val="0"/>
              </a:spcBef>
              <a:spcAft>
                <a:spcPts val="0"/>
              </a:spcAft>
              <a:buSzPts val="5300"/>
              <a:buNone/>
              <a:defRPr sz="5300"/>
            </a:lvl1pPr>
            <a:lvl2pPr lvl="1" algn="ctr">
              <a:lnSpc>
                <a:spcPct val="100000"/>
              </a:lnSpc>
              <a:spcBef>
                <a:spcPts val="0"/>
              </a:spcBef>
              <a:spcAft>
                <a:spcPts val="0"/>
              </a:spcAft>
              <a:buSzPts val="5300"/>
              <a:buNone/>
              <a:defRPr sz="5300"/>
            </a:lvl2pPr>
            <a:lvl3pPr lvl="2" algn="ctr">
              <a:lnSpc>
                <a:spcPct val="100000"/>
              </a:lnSpc>
              <a:spcBef>
                <a:spcPts val="0"/>
              </a:spcBef>
              <a:spcAft>
                <a:spcPts val="0"/>
              </a:spcAft>
              <a:buSzPts val="5300"/>
              <a:buNone/>
              <a:defRPr sz="5300"/>
            </a:lvl3pPr>
            <a:lvl4pPr lvl="3" algn="ctr">
              <a:lnSpc>
                <a:spcPct val="100000"/>
              </a:lnSpc>
              <a:spcBef>
                <a:spcPts val="0"/>
              </a:spcBef>
              <a:spcAft>
                <a:spcPts val="0"/>
              </a:spcAft>
              <a:buSzPts val="5300"/>
              <a:buNone/>
              <a:defRPr sz="5300"/>
            </a:lvl4pPr>
            <a:lvl5pPr lvl="4" algn="ctr">
              <a:lnSpc>
                <a:spcPct val="100000"/>
              </a:lnSpc>
              <a:spcBef>
                <a:spcPts val="0"/>
              </a:spcBef>
              <a:spcAft>
                <a:spcPts val="0"/>
              </a:spcAft>
              <a:buSzPts val="5300"/>
              <a:buNone/>
              <a:defRPr sz="5300"/>
            </a:lvl5pPr>
            <a:lvl6pPr lvl="5" algn="ctr">
              <a:lnSpc>
                <a:spcPct val="100000"/>
              </a:lnSpc>
              <a:spcBef>
                <a:spcPts val="0"/>
              </a:spcBef>
              <a:spcAft>
                <a:spcPts val="0"/>
              </a:spcAft>
              <a:buSzPts val="5300"/>
              <a:buNone/>
              <a:defRPr sz="5300"/>
            </a:lvl6pPr>
            <a:lvl7pPr lvl="6" algn="ctr">
              <a:lnSpc>
                <a:spcPct val="100000"/>
              </a:lnSpc>
              <a:spcBef>
                <a:spcPts val="0"/>
              </a:spcBef>
              <a:spcAft>
                <a:spcPts val="0"/>
              </a:spcAft>
              <a:buSzPts val="5300"/>
              <a:buNone/>
              <a:defRPr sz="5300"/>
            </a:lvl7pPr>
            <a:lvl8pPr lvl="7" algn="ctr">
              <a:lnSpc>
                <a:spcPct val="100000"/>
              </a:lnSpc>
              <a:spcBef>
                <a:spcPts val="0"/>
              </a:spcBef>
              <a:spcAft>
                <a:spcPts val="0"/>
              </a:spcAft>
              <a:buSzPts val="5300"/>
              <a:buNone/>
              <a:defRPr sz="5300"/>
            </a:lvl8pPr>
            <a:lvl9pPr lvl="8" algn="ctr">
              <a:lnSpc>
                <a:spcPct val="100000"/>
              </a:lnSpc>
              <a:spcBef>
                <a:spcPts val="0"/>
              </a:spcBef>
              <a:spcAft>
                <a:spcPts val="0"/>
              </a:spcAft>
              <a:buSzPts val="5300"/>
              <a:buNone/>
              <a:defRPr sz="5300"/>
            </a:lvl9pPr>
          </a:lstStyle>
          <a:p/>
        </p:txBody>
      </p:sp>
      <p:sp>
        <p:nvSpPr>
          <p:cNvPr id="23" name="Google Shape;23;p6"/>
          <p:cNvSpPr txBox="1"/>
          <p:nvPr>
            <p:ph idx="12" type="sldNum"/>
          </p:nvPr>
        </p:nvSpPr>
        <p:spPr>
          <a:xfrm>
            <a:off x="12445173" y="6857336"/>
            <a:ext cx="806100" cy="578700"/>
          </a:xfrm>
          <a:prstGeom prst="rect">
            <a:avLst/>
          </a:prstGeom>
          <a:noFill/>
          <a:ln>
            <a:noFill/>
          </a:ln>
        </p:spPr>
        <p:txBody>
          <a:bodyPr anchorCtr="0" anchor="ctr" bIns="134350" lIns="134350" spcFirstLastPara="1" rIns="134350" wrap="square" tIns="13435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7"/>
          <p:cNvSpPr txBox="1"/>
          <p:nvPr>
            <p:ph type="title"/>
          </p:nvPr>
        </p:nvSpPr>
        <p:spPr>
          <a:xfrm>
            <a:off x="457855" y="654416"/>
            <a:ext cx="12516000" cy="842100"/>
          </a:xfrm>
          <a:prstGeom prst="rect">
            <a:avLst/>
          </a:prstGeom>
          <a:noFill/>
          <a:ln>
            <a:noFill/>
          </a:ln>
        </p:spPr>
        <p:txBody>
          <a:bodyPr anchorCtr="0" anchor="t" bIns="134350" lIns="134350" spcFirstLastPara="1" rIns="134350" wrap="square" tIns="134350">
            <a:noAutofit/>
          </a:bodyPr>
          <a:lstStyle>
            <a:lvl1pPr lvl="0" algn="l">
              <a:lnSpc>
                <a:spcPct val="100000"/>
              </a:lnSpc>
              <a:spcBef>
                <a:spcPts val="0"/>
              </a:spcBef>
              <a:spcAft>
                <a:spcPts val="0"/>
              </a:spcAft>
              <a:buSzPts val="4100"/>
              <a:buNone/>
              <a:defRPr/>
            </a:lvl1pPr>
            <a:lvl2pPr lvl="1" algn="l">
              <a:lnSpc>
                <a:spcPct val="100000"/>
              </a:lnSpc>
              <a:spcBef>
                <a:spcPts val="0"/>
              </a:spcBef>
              <a:spcAft>
                <a:spcPts val="0"/>
              </a:spcAft>
              <a:buSzPts val="4100"/>
              <a:buNone/>
              <a:defRPr/>
            </a:lvl2pPr>
            <a:lvl3pPr lvl="2" algn="l">
              <a:lnSpc>
                <a:spcPct val="100000"/>
              </a:lnSpc>
              <a:spcBef>
                <a:spcPts val="0"/>
              </a:spcBef>
              <a:spcAft>
                <a:spcPts val="0"/>
              </a:spcAft>
              <a:buSzPts val="4100"/>
              <a:buNone/>
              <a:defRPr/>
            </a:lvl3pPr>
            <a:lvl4pPr lvl="3" algn="l">
              <a:lnSpc>
                <a:spcPct val="100000"/>
              </a:lnSpc>
              <a:spcBef>
                <a:spcPts val="0"/>
              </a:spcBef>
              <a:spcAft>
                <a:spcPts val="0"/>
              </a:spcAft>
              <a:buSzPts val="4100"/>
              <a:buNone/>
              <a:defRPr/>
            </a:lvl4pPr>
            <a:lvl5pPr lvl="4" algn="l">
              <a:lnSpc>
                <a:spcPct val="100000"/>
              </a:lnSpc>
              <a:spcBef>
                <a:spcPts val="0"/>
              </a:spcBef>
              <a:spcAft>
                <a:spcPts val="0"/>
              </a:spcAft>
              <a:buSzPts val="4100"/>
              <a:buNone/>
              <a:defRPr/>
            </a:lvl5pPr>
            <a:lvl6pPr lvl="5" algn="l">
              <a:lnSpc>
                <a:spcPct val="100000"/>
              </a:lnSpc>
              <a:spcBef>
                <a:spcPts val="0"/>
              </a:spcBef>
              <a:spcAft>
                <a:spcPts val="0"/>
              </a:spcAft>
              <a:buSzPts val="4100"/>
              <a:buNone/>
              <a:defRPr/>
            </a:lvl6pPr>
            <a:lvl7pPr lvl="6" algn="l">
              <a:lnSpc>
                <a:spcPct val="100000"/>
              </a:lnSpc>
              <a:spcBef>
                <a:spcPts val="0"/>
              </a:spcBef>
              <a:spcAft>
                <a:spcPts val="0"/>
              </a:spcAft>
              <a:buSzPts val="4100"/>
              <a:buNone/>
              <a:defRPr/>
            </a:lvl7pPr>
            <a:lvl8pPr lvl="7" algn="l">
              <a:lnSpc>
                <a:spcPct val="100000"/>
              </a:lnSpc>
              <a:spcBef>
                <a:spcPts val="0"/>
              </a:spcBef>
              <a:spcAft>
                <a:spcPts val="0"/>
              </a:spcAft>
              <a:buSzPts val="4100"/>
              <a:buNone/>
              <a:defRPr/>
            </a:lvl8pPr>
            <a:lvl9pPr lvl="8" algn="l">
              <a:lnSpc>
                <a:spcPct val="100000"/>
              </a:lnSpc>
              <a:spcBef>
                <a:spcPts val="0"/>
              </a:spcBef>
              <a:spcAft>
                <a:spcPts val="0"/>
              </a:spcAft>
              <a:buSzPts val="4100"/>
              <a:buNone/>
              <a:defRPr/>
            </a:lvl9pPr>
          </a:lstStyle>
          <a:p/>
        </p:txBody>
      </p:sp>
      <p:sp>
        <p:nvSpPr>
          <p:cNvPr id="26" name="Google Shape;26;p7"/>
          <p:cNvSpPr txBox="1"/>
          <p:nvPr>
            <p:ph idx="1" type="body"/>
          </p:nvPr>
        </p:nvSpPr>
        <p:spPr>
          <a:xfrm>
            <a:off x="457855" y="1694733"/>
            <a:ext cx="5875500" cy="5023800"/>
          </a:xfrm>
          <a:prstGeom prst="rect">
            <a:avLst/>
          </a:prstGeom>
          <a:noFill/>
          <a:ln>
            <a:noFill/>
          </a:ln>
        </p:spPr>
        <p:txBody>
          <a:bodyPr anchorCtr="0" anchor="t" bIns="134350" lIns="134350" spcFirstLastPara="1" rIns="134350" wrap="square" tIns="134350">
            <a:noAutofit/>
          </a:bodyPr>
          <a:lstStyle>
            <a:lvl1pPr indent="-361950" lvl="0" marL="457200" algn="l">
              <a:lnSpc>
                <a:spcPct val="115000"/>
              </a:lnSpc>
              <a:spcBef>
                <a:spcPts val="0"/>
              </a:spcBef>
              <a:spcAft>
                <a:spcPts val="0"/>
              </a:spcAft>
              <a:buSzPts val="2100"/>
              <a:buChar char="●"/>
              <a:defRPr sz="2100"/>
            </a:lvl1pPr>
            <a:lvl2pPr indent="-342900" lvl="1" marL="914400" algn="l">
              <a:lnSpc>
                <a:spcPct val="115000"/>
              </a:lnSpc>
              <a:spcBef>
                <a:spcPts val="2400"/>
              </a:spcBef>
              <a:spcAft>
                <a:spcPts val="0"/>
              </a:spcAft>
              <a:buSzPts val="1800"/>
              <a:buChar char="○"/>
              <a:defRPr sz="1800"/>
            </a:lvl2pPr>
            <a:lvl3pPr indent="-342900" lvl="2" marL="1371600" algn="l">
              <a:lnSpc>
                <a:spcPct val="115000"/>
              </a:lnSpc>
              <a:spcBef>
                <a:spcPts val="2400"/>
              </a:spcBef>
              <a:spcAft>
                <a:spcPts val="0"/>
              </a:spcAft>
              <a:buSzPts val="1800"/>
              <a:buChar char="■"/>
              <a:defRPr sz="1800"/>
            </a:lvl3pPr>
            <a:lvl4pPr indent="-342900" lvl="3" marL="1828800" algn="l">
              <a:lnSpc>
                <a:spcPct val="115000"/>
              </a:lnSpc>
              <a:spcBef>
                <a:spcPts val="2400"/>
              </a:spcBef>
              <a:spcAft>
                <a:spcPts val="0"/>
              </a:spcAft>
              <a:buSzPts val="1800"/>
              <a:buChar char="●"/>
              <a:defRPr sz="1800"/>
            </a:lvl4pPr>
            <a:lvl5pPr indent="-342900" lvl="4" marL="2286000" algn="l">
              <a:lnSpc>
                <a:spcPct val="115000"/>
              </a:lnSpc>
              <a:spcBef>
                <a:spcPts val="2400"/>
              </a:spcBef>
              <a:spcAft>
                <a:spcPts val="0"/>
              </a:spcAft>
              <a:buSzPts val="1800"/>
              <a:buChar char="○"/>
              <a:defRPr sz="1800"/>
            </a:lvl5pPr>
            <a:lvl6pPr indent="-342900" lvl="5" marL="2743200" algn="l">
              <a:lnSpc>
                <a:spcPct val="115000"/>
              </a:lnSpc>
              <a:spcBef>
                <a:spcPts val="2400"/>
              </a:spcBef>
              <a:spcAft>
                <a:spcPts val="0"/>
              </a:spcAft>
              <a:buSzPts val="1800"/>
              <a:buChar char="■"/>
              <a:defRPr sz="1800"/>
            </a:lvl6pPr>
            <a:lvl7pPr indent="-342900" lvl="6" marL="3200400" algn="l">
              <a:lnSpc>
                <a:spcPct val="115000"/>
              </a:lnSpc>
              <a:spcBef>
                <a:spcPts val="2400"/>
              </a:spcBef>
              <a:spcAft>
                <a:spcPts val="0"/>
              </a:spcAft>
              <a:buSzPts val="1800"/>
              <a:buChar char="●"/>
              <a:defRPr sz="1800"/>
            </a:lvl7pPr>
            <a:lvl8pPr indent="-342900" lvl="7" marL="3657600" algn="l">
              <a:lnSpc>
                <a:spcPct val="115000"/>
              </a:lnSpc>
              <a:spcBef>
                <a:spcPts val="2400"/>
              </a:spcBef>
              <a:spcAft>
                <a:spcPts val="0"/>
              </a:spcAft>
              <a:buSzPts val="1800"/>
              <a:buChar char="○"/>
              <a:defRPr sz="1800"/>
            </a:lvl8pPr>
            <a:lvl9pPr indent="-342900" lvl="8" marL="4114800" algn="l">
              <a:lnSpc>
                <a:spcPct val="115000"/>
              </a:lnSpc>
              <a:spcBef>
                <a:spcPts val="2400"/>
              </a:spcBef>
              <a:spcAft>
                <a:spcPts val="2400"/>
              </a:spcAft>
              <a:buSzPts val="1800"/>
              <a:buChar char="■"/>
              <a:defRPr sz="1800"/>
            </a:lvl9pPr>
          </a:lstStyle>
          <a:p/>
        </p:txBody>
      </p:sp>
      <p:sp>
        <p:nvSpPr>
          <p:cNvPr id="27" name="Google Shape;27;p7"/>
          <p:cNvSpPr txBox="1"/>
          <p:nvPr>
            <p:ph idx="2" type="body"/>
          </p:nvPr>
        </p:nvSpPr>
        <p:spPr>
          <a:xfrm>
            <a:off x="7098301" y="1694733"/>
            <a:ext cx="5875500" cy="5023800"/>
          </a:xfrm>
          <a:prstGeom prst="rect">
            <a:avLst/>
          </a:prstGeom>
          <a:noFill/>
          <a:ln>
            <a:noFill/>
          </a:ln>
        </p:spPr>
        <p:txBody>
          <a:bodyPr anchorCtr="0" anchor="t" bIns="134350" lIns="134350" spcFirstLastPara="1" rIns="134350" wrap="square" tIns="134350">
            <a:noAutofit/>
          </a:bodyPr>
          <a:lstStyle>
            <a:lvl1pPr indent="-361950" lvl="0" marL="457200" algn="l">
              <a:lnSpc>
                <a:spcPct val="115000"/>
              </a:lnSpc>
              <a:spcBef>
                <a:spcPts val="0"/>
              </a:spcBef>
              <a:spcAft>
                <a:spcPts val="0"/>
              </a:spcAft>
              <a:buSzPts val="2100"/>
              <a:buChar char="●"/>
              <a:defRPr sz="2100"/>
            </a:lvl1pPr>
            <a:lvl2pPr indent="-342900" lvl="1" marL="914400" algn="l">
              <a:lnSpc>
                <a:spcPct val="115000"/>
              </a:lnSpc>
              <a:spcBef>
                <a:spcPts val="2400"/>
              </a:spcBef>
              <a:spcAft>
                <a:spcPts val="0"/>
              </a:spcAft>
              <a:buSzPts val="1800"/>
              <a:buChar char="○"/>
              <a:defRPr sz="1800"/>
            </a:lvl2pPr>
            <a:lvl3pPr indent="-342900" lvl="2" marL="1371600" algn="l">
              <a:lnSpc>
                <a:spcPct val="115000"/>
              </a:lnSpc>
              <a:spcBef>
                <a:spcPts val="2400"/>
              </a:spcBef>
              <a:spcAft>
                <a:spcPts val="0"/>
              </a:spcAft>
              <a:buSzPts val="1800"/>
              <a:buChar char="■"/>
              <a:defRPr sz="1800"/>
            </a:lvl3pPr>
            <a:lvl4pPr indent="-342900" lvl="3" marL="1828800" algn="l">
              <a:lnSpc>
                <a:spcPct val="115000"/>
              </a:lnSpc>
              <a:spcBef>
                <a:spcPts val="2400"/>
              </a:spcBef>
              <a:spcAft>
                <a:spcPts val="0"/>
              </a:spcAft>
              <a:buSzPts val="1800"/>
              <a:buChar char="●"/>
              <a:defRPr sz="1800"/>
            </a:lvl4pPr>
            <a:lvl5pPr indent="-342900" lvl="4" marL="2286000" algn="l">
              <a:lnSpc>
                <a:spcPct val="115000"/>
              </a:lnSpc>
              <a:spcBef>
                <a:spcPts val="2400"/>
              </a:spcBef>
              <a:spcAft>
                <a:spcPts val="0"/>
              </a:spcAft>
              <a:buSzPts val="1800"/>
              <a:buChar char="○"/>
              <a:defRPr sz="1800"/>
            </a:lvl5pPr>
            <a:lvl6pPr indent="-342900" lvl="5" marL="2743200" algn="l">
              <a:lnSpc>
                <a:spcPct val="115000"/>
              </a:lnSpc>
              <a:spcBef>
                <a:spcPts val="2400"/>
              </a:spcBef>
              <a:spcAft>
                <a:spcPts val="0"/>
              </a:spcAft>
              <a:buSzPts val="1800"/>
              <a:buChar char="■"/>
              <a:defRPr sz="1800"/>
            </a:lvl6pPr>
            <a:lvl7pPr indent="-342900" lvl="6" marL="3200400" algn="l">
              <a:lnSpc>
                <a:spcPct val="115000"/>
              </a:lnSpc>
              <a:spcBef>
                <a:spcPts val="2400"/>
              </a:spcBef>
              <a:spcAft>
                <a:spcPts val="0"/>
              </a:spcAft>
              <a:buSzPts val="1800"/>
              <a:buChar char="●"/>
              <a:defRPr sz="1800"/>
            </a:lvl7pPr>
            <a:lvl8pPr indent="-342900" lvl="7" marL="3657600" algn="l">
              <a:lnSpc>
                <a:spcPct val="115000"/>
              </a:lnSpc>
              <a:spcBef>
                <a:spcPts val="2400"/>
              </a:spcBef>
              <a:spcAft>
                <a:spcPts val="0"/>
              </a:spcAft>
              <a:buSzPts val="1800"/>
              <a:buChar char="○"/>
              <a:defRPr sz="1800"/>
            </a:lvl8pPr>
            <a:lvl9pPr indent="-342900" lvl="8" marL="4114800" algn="l">
              <a:lnSpc>
                <a:spcPct val="115000"/>
              </a:lnSpc>
              <a:spcBef>
                <a:spcPts val="2400"/>
              </a:spcBef>
              <a:spcAft>
                <a:spcPts val="2400"/>
              </a:spcAft>
              <a:buSzPts val="1800"/>
              <a:buChar char="■"/>
              <a:defRPr sz="1800"/>
            </a:lvl9pPr>
          </a:lstStyle>
          <a:p/>
        </p:txBody>
      </p:sp>
      <p:sp>
        <p:nvSpPr>
          <p:cNvPr id="28" name="Google Shape;28;p7"/>
          <p:cNvSpPr txBox="1"/>
          <p:nvPr>
            <p:ph idx="12" type="sldNum"/>
          </p:nvPr>
        </p:nvSpPr>
        <p:spPr>
          <a:xfrm>
            <a:off x="12445173" y="6857336"/>
            <a:ext cx="806100" cy="578700"/>
          </a:xfrm>
          <a:prstGeom prst="rect">
            <a:avLst/>
          </a:prstGeom>
          <a:noFill/>
          <a:ln>
            <a:noFill/>
          </a:ln>
        </p:spPr>
        <p:txBody>
          <a:bodyPr anchorCtr="0" anchor="ctr" bIns="134350" lIns="134350" spcFirstLastPara="1" rIns="134350" wrap="square" tIns="13435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8"/>
          <p:cNvSpPr txBox="1"/>
          <p:nvPr>
            <p:ph type="title"/>
          </p:nvPr>
        </p:nvSpPr>
        <p:spPr>
          <a:xfrm>
            <a:off x="457855" y="654416"/>
            <a:ext cx="12516000" cy="842100"/>
          </a:xfrm>
          <a:prstGeom prst="rect">
            <a:avLst/>
          </a:prstGeom>
          <a:noFill/>
          <a:ln>
            <a:noFill/>
          </a:ln>
        </p:spPr>
        <p:txBody>
          <a:bodyPr anchorCtr="0" anchor="t" bIns="134350" lIns="134350" spcFirstLastPara="1" rIns="134350" wrap="square" tIns="134350">
            <a:noAutofit/>
          </a:bodyPr>
          <a:lstStyle>
            <a:lvl1pPr lvl="0" algn="l">
              <a:lnSpc>
                <a:spcPct val="100000"/>
              </a:lnSpc>
              <a:spcBef>
                <a:spcPts val="0"/>
              </a:spcBef>
              <a:spcAft>
                <a:spcPts val="0"/>
              </a:spcAft>
              <a:buSzPts val="4100"/>
              <a:buNone/>
              <a:defRPr/>
            </a:lvl1pPr>
            <a:lvl2pPr lvl="1" algn="l">
              <a:lnSpc>
                <a:spcPct val="100000"/>
              </a:lnSpc>
              <a:spcBef>
                <a:spcPts val="0"/>
              </a:spcBef>
              <a:spcAft>
                <a:spcPts val="0"/>
              </a:spcAft>
              <a:buSzPts val="4100"/>
              <a:buNone/>
              <a:defRPr/>
            </a:lvl2pPr>
            <a:lvl3pPr lvl="2" algn="l">
              <a:lnSpc>
                <a:spcPct val="100000"/>
              </a:lnSpc>
              <a:spcBef>
                <a:spcPts val="0"/>
              </a:spcBef>
              <a:spcAft>
                <a:spcPts val="0"/>
              </a:spcAft>
              <a:buSzPts val="4100"/>
              <a:buNone/>
              <a:defRPr/>
            </a:lvl3pPr>
            <a:lvl4pPr lvl="3" algn="l">
              <a:lnSpc>
                <a:spcPct val="100000"/>
              </a:lnSpc>
              <a:spcBef>
                <a:spcPts val="0"/>
              </a:spcBef>
              <a:spcAft>
                <a:spcPts val="0"/>
              </a:spcAft>
              <a:buSzPts val="4100"/>
              <a:buNone/>
              <a:defRPr/>
            </a:lvl4pPr>
            <a:lvl5pPr lvl="4" algn="l">
              <a:lnSpc>
                <a:spcPct val="100000"/>
              </a:lnSpc>
              <a:spcBef>
                <a:spcPts val="0"/>
              </a:spcBef>
              <a:spcAft>
                <a:spcPts val="0"/>
              </a:spcAft>
              <a:buSzPts val="4100"/>
              <a:buNone/>
              <a:defRPr/>
            </a:lvl5pPr>
            <a:lvl6pPr lvl="5" algn="l">
              <a:lnSpc>
                <a:spcPct val="100000"/>
              </a:lnSpc>
              <a:spcBef>
                <a:spcPts val="0"/>
              </a:spcBef>
              <a:spcAft>
                <a:spcPts val="0"/>
              </a:spcAft>
              <a:buSzPts val="4100"/>
              <a:buNone/>
              <a:defRPr/>
            </a:lvl6pPr>
            <a:lvl7pPr lvl="6" algn="l">
              <a:lnSpc>
                <a:spcPct val="100000"/>
              </a:lnSpc>
              <a:spcBef>
                <a:spcPts val="0"/>
              </a:spcBef>
              <a:spcAft>
                <a:spcPts val="0"/>
              </a:spcAft>
              <a:buSzPts val="4100"/>
              <a:buNone/>
              <a:defRPr/>
            </a:lvl7pPr>
            <a:lvl8pPr lvl="7" algn="l">
              <a:lnSpc>
                <a:spcPct val="100000"/>
              </a:lnSpc>
              <a:spcBef>
                <a:spcPts val="0"/>
              </a:spcBef>
              <a:spcAft>
                <a:spcPts val="0"/>
              </a:spcAft>
              <a:buSzPts val="4100"/>
              <a:buNone/>
              <a:defRPr/>
            </a:lvl8pPr>
            <a:lvl9pPr lvl="8" algn="l">
              <a:lnSpc>
                <a:spcPct val="100000"/>
              </a:lnSpc>
              <a:spcBef>
                <a:spcPts val="0"/>
              </a:spcBef>
              <a:spcAft>
                <a:spcPts val="0"/>
              </a:spcAft>
              <a:buSzPts val="4100"/>
              <a:buNone/>
              <a:defRPr/>
            </a:lvl9pPr>
          </a:lstStyle>
          <a:p/>
        </p:txBody>
      </p:sp>
      <p:sp>
        <p:nvSpPr>
          <p:cNvPr id="31" name="Google Shape;31;p8"/>
          <p:cNvSpPr txBox="1"/>
          <p:nvPr>
            <p:ph idx="12" type="sldNum"/>
          </p:nvPr>
        </p:nvSpPr>
        <p:spPr>
          <a:xfrm>
            <a:off x="12445173" y="6857336"/>
            <a:ext cx="806100" cy="578700"/>
          </a:xfrm>
          <a:prstGeom prst="rect">
            <a:avLst/>
          </a:prstGeom>
          <a:noFill/>
          <a:ln>
            <a:noFill/>
          </a:ln>
        </p:spPr>
        <p:txBody>
          <a:bodyPr anchorCtr="0" anchor="ctr" bIns="134350" lIns="134350" spcFirstLastPara="1" rIns="134350" wrap="square" tIns="13435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9"/>
          <p:cNvSpPr txBox="1"/>
          <p:nvPr>
            <p:ph type="title"/>
          </p:nvPr>
        </p:nvSpPr>
        <p:spPr>
          <a:xfrm>
            <a:off x="457855" y="817019"/>
            <a:ext cx="4124700" cy="1111200"/>
          </a:xfrm>
          <a:prstGeom prst="rect">
            <a:avLst/>
          </a:prstGeom>
          <a:noFill/>
          <a:ln>
            <a:noFill/>
          </a:ln>
        </p:spPr>
        <p:txBody>
          <a:bodyPr anchorCtr="0" anchor="b" bIns="134350" lIns="134350" spcFirstLastPara="1" rIns="134350" wrap="square" tIns="134350">
            <a:noAutofit/>
          </a:bodyPr>
          <a:lstStyle>
            <a:lvl1pPr lvl="0" algn="l">
              <a:lnSpc>
                <a:spcPct val="100000"/>
              </a:lnSpc>
              <a:spcBef>
                <a:spcPts val="0"/>
              </a:spcBef>
              <a:spcAft>
                <a:spcPts val="0"/>
              </a:spcAft>
              <a:buSzPts val="3500"/>
              <a:buNone/>
              <a:defRPr sz="3500"/>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p:txBody>
      </p:sp>
      <p:sp>
        <p:nvSpPr>
          <p:cNvPr id="34" name="Google Shape;34;p9"/>
          <p:cNvSpPr txBox="1"/>
          <p:nvPr>
            <p:ph idx="1" type="body"/>
          </p:nvPr>
        </p:nvSpPr>
        <p:spPr>
          <a:xfrm>
            <a:off x="457855" y="2043429"/>
            <a:ext cx="4124700" cy="4675500"/>
          </a:xfrm>
          <a:prstGeom prst="rect">
            <a:avLst/>
          </a:prstGeom>
          <a:noFill/>
          <a:ln>
            <a:noFill/>
          </a:ln>
        </p:spPr>
        <p:txBody>
          <a:bodyPr anchorCtr="0" anchor="t" bIns="134350" lIns="134350" spcFirstLastPara="1" rIns="134350" wrap="square" tIns="134350">
            <a:no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2400"/>
              </a:spcBef>
              <a:spcAft>
                <a:spcPts val="0"/>
              </a:spcAft>
              <a:buSzPts val="1800"/>
              <a:buChar char="○"/>
              <a:defRPr sz="1800"/>
            </a:lvl2pPr>
            <a:lvl3pPr indent="-342900" lvl="2" marL="1371600" algn="l">
              <a:lnSpc>
                <a:spcPct val="115000"/>
              </a:lnSpc>
              <a:spcBef>
                <a:spcPts val="2400"/>
              </a:spcBef>
              <a:spcAft>
                <a:spcPts val="0"/>
              </a:spcAft>
              <a:buSzPts val="1800"/>
              <a:buChar char="■"/>
              <a:defRPr sz="1800"/>
            </a:lvl3pPr>
            <a:lvl4pPr indent="-342900" lvl="3" marL="1828800" algn="l">
              <a:lnSpc>
                <a:spcPct val="115000"/>
              </a:lnSpc>
              <a:spcBef>
                <a:spcPts val="2400"/>
              </a:spcBef>
              <a:spcAft>
                <a:spcPts val="0"/>
              </a:spcAft>
              <a:buSzPts val="1800"/>
              <a:buChar char="●"/>
              <a:defRPr sz="1800"/>
            </a:lvl4pPr>
            <a:lvl5pPr indent="-342900" lvl="4" marL="2286000" algn="l">
              <a:lnSpc>
                <a:spcPct val="115000"/>
              </a:lnSpc>
              <a:spcBef>
                <a:spcPts val="2400"/>
              </a:spcBef>
              <a:spcAft>
                <a:spcPts val="0"/>
              </a:spcAft>
              <a:buSzPts val="1800"/>
              <a:buChar char="○"/>
              <a:defRPr sz="1800"/>
            </a:lvl5pPr>
            <a:lvl6pPr indent="-342900" lvl="5" marL="2743200" algn="l">
              <a:lnSpc>
                <a:spcPct val="115000"/>
              </a:lnSpc>
              <a:spcBef>
                <a:spcPts val="2400"/>
              </a:spcBef>
              <a:spcAft>
                <a:spcPts val="0"/>
              </a:spcAft>
              <a:buSzPts val="1800"/>
              <a:buChar char="■"/>
              <a:defRPr sz="1800"/>
            </a:lvl6pPr>
            <a:lvl7pPr indent="-342900" lvl="6" marL="3200400" algn="l">
              <a:lnSpc>
                <a:spcPct val="115000"/>
              </a:lnSpc>
              <a:spcBef>
                <a:spcPts val="2400"/>
              </a:spcBef>
              <a:spcAft>
                <a:spcPts val="0"/>
              </a:spcAft>
              <a:buSzPts val="1800"/>
              <a:buChar char="●"/>
              <a:defRPr sz="1800"/>
            </a:lvl7pPr>
            <a:lvl8pPr indent="-342900" lvl="7" marL="3657600" algn="l">
              <a:lnSpc>
                <a:spcPct val="115000"/>
              </a:lnSpc>
              <a:spcBef>
                <a:spcPts val="2400"/>
              </a:spcBef>
              <a:spcAft>
                <a:spcPts val="0"/>
              </a:spcAft>
              <a:buSzPts val="1800"/>
              <a:buChar char="○"/>
              <a:defRPr sz="1800"/>
            </a:lvl8pPr>
            <a:lvl9pPr indent="-342900" lvl="8" marL="4114800" algn="l">
              <a:lnSpc>
                <a:spcPct val="115000"/>
              </a:lnSpc>
              <a:spcBef>
                <a:spcPts val="2400"/>
              </a:spcBef>
              <a:spcAft>
                <a:spcPts val="2400"/>
              </a:spcAft>
              <a:buSzPts val="1800"/>
              <a:buChar char="■"/>
              <a:defRPr sz="1800"/>
            </a:lvl9pPr>
          </a:lstStyle>
          <a:p/>
        </p:txBody>
      </p:sp>
      <p:sp>
        <p:nvSpPr>
          <p:cNvPr id="35" name="Google Shape;35;p9"/>
          <p:cNvSpPr txBox="1"/>
          <p:nvPr>
            <p:ph idx="12" type="sldNum"/>
          </p:nvPr>
        </p:nvSpPr>
        <p:spPr>
          <a:xfrm>
            <a:off x="12445173" y="6857336"/>
            <a:ext cx="806100" cy="578700"/>
          </a:xfrm>
          <a:prstGeom prst="rect">
            <a:avLst/>
          </a:prstGeom>
          <a:noFill/>
          <a:ln>
            <a:noFill/>
          </a:ln>
        </p:spPr>
        <p:txBody>
          <a:bodyPr anchorCtr="0" anchor="ctr" bIns="134350" lIns="134350" spcFirstLastPara="1" rIns="134350" wrap="square" tIns="13435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10"/>
          <p:cNvSpPr txBox="1"/>
          <p:nvPr>
            <p:ph type="title"/>
          </p:nvPr>
        </p:nvSpPr>
        <p:spPr>
          <a:xfrm>
            <a:off x="720127" y="661953"/>
            <a:ext cx="9353700" cy="6015600"/>
          </a:xfrm>
          <a:prstGeom prst="rect">
            <a:avLst/>
          </a:prstGeom>
          <a:noFill/>
          <a:ln>
            <a:noFill/>
          </a:ln>
        </p:spPr>
        <p:txBody>
          <a:bodyPr anchorCtr="0" anchor="ctr" bIns="134350" lIns="134350" spcFirstLastPara="1" rIns="134350" wrap="square" tIns="134350">
            <a:noAutofit/>
          </a:bodyPr>
          <a:lstStyle>
            <a:lvl1pPr lvl="0" algn="l">
              <a:lnSpc>
                <a:spcPct val="100000"/>
              </a:lnSpc>
              <a:spcBef>
                <a:spcPts val="0"/>
              </a:spcBef>
              <a:spcAft>
                <a:spcPts val="0"/>
              </a:spcAft>
              <a:buSzPts val="7100"/>
              <a:buNone/>
              <a:defRPr sz="7100"/>
            </a:lvl1pPr>
            <a:lvl2pPr lvl="1" algn="l">
              <a:lnSpc>
                <a:spcPct val="100000"/>
              </a:lnSpc>
              <a:spcBef>
                <a:spcPts val="0"/>
              </a:spcBef>
              <a:spcAft>
                <a:spcPts val="0"/>
              </a:spcAft>
              <a:buSzPts val="7100"/>
              <a:buNone/>
              <a:defRPr sz="7100"/>
            </a:lvl2pPr>
            <a:lvl3pPr lvl="2" algn="l">
              <a:lnSpc>
                <a:spcPct val="100000"/>
              </a:lnSpc>
              <a:spcBef>
                <a:spcPts val="0"/>
              </a:spcBef>
              <a:spcAft>
                <a:spcPts val="0"/>
              </a:spcAft>
              <a:buSzPts val="7100"/>
              <a:buNone/>
              <a:defRPr sz="7100"/>
            </a:lvl3pPr>
            <a:lvl4pPr lvl="3" algn="l">
              <a:lnSpc>
                <a:spcPct val="100000"/>
              </a:lnSpc>
              <a:spcBef>
                <a:spcPts val="0"/>
              </a:spcBef>
              <a:spcAft>
                <a:spcPts val="0"/>
              </a:spcAft>
              <a:buSzPts val="7100"/>
              <a:buNone/>
              <a:defRPr sz="7100"/>
            </a:lvl4pPr>
            <a:lvl5pPr lvl="4" algn="l">
              <a:lnSpc>
                <a:spcPct val="100000"/>
              </a:lnSpc>
              <a:spcBef>
                <a:spcPts val="0"/>
              </a:spcBef>
              <a:spcAft>
                <a:spcPts val="0"/>
              </a:spcAft>
              <a:buSzPts val="7100"/>
              <a:buNone/>
              <a:defRPr sz="7100"/>
            </a:lvl5pPr>
            <a:lvl6pPr lvl="5" algn="l">
              <a:lnSpc>
                <a:spcPct val="100000"/>
              </a:lnSpc>
              <a:spcBef>
                <a:spcPts val="0"/>
              </a:spcBef>
              <a:spcAft>
                <a:spcPts val="0"/>
              </a:spcAft>
              <a:buSzPts val="7100"/>
              <a:buNone/>
              <a:defRPr sz="7100"/>
            </a:lvl6pPr>
            <a:lvl7pPr lvl="6" algn="l">
              <a:lnSpc>
                <a:spcPct val="100000"/>
              </a:lnSpc>
              <a:spcBef>
                <a:spcPts val="0"/>
              </a:spcBef>
              <a:spcAft>
                <a:spcPts val="0"/>
              </a:spcAft>
              <a:buSzPts val="7100"/>
              <a:buNone/>
              <a:defRPr sz="7100"/>
            </a:lvl7pPr>
            <a:lvl8pPr lvl="7" algn="l">
              <a:lnSpc>
                <a:spcPct val="100000"/>
              </a:lnSpc>
              <a:spcBef>
                <a:spcPts val="0"/>
              </a:spcBef>
              <a:spcAft>
                <a:spcPts val="0"/>
              </a:spcAft>
              <a:buSzPts val="7100"/>
              <a:buNone/>
              <a:defRPr sz="7100"/>
            </a:lvl8pPr>
            <a:lvl9pPr lvl="8" algn="l">
              <a:lnSpc>
                <a:spcPct val="100000"/>
              </a:lnSpc>
              <a:spcBef>
                <a:spcPts val="0"/>
              </a:spcBef>
              <a:spcAft>
                <a:spcPts val="0"/>
              </a:spcAft>
              <a:buSzPts val="7100"/>
              <a:buNone/>
              <a:defRPr sz="7100"/>
            </a:lvl9pPr>
          </a:lstStyle>
          <a:p/>
        </p:txBody>
      </p:sp>
      <p:sp>
        <p:nvSpPr>
          <p:cNvPr id="38" name="Google Shape;38;p10"/>
          <p:cNvSpPr txBox="1"/>
          <p:nvPr>
            <p:ph idx="12" type="sldNum"/>
          </p:nvPr>
        </p:nvSpPr>
        <p:spPr>
          <a:xfrm>
            <a:off x="12445173" y="6857336"/>
            <a:ext cx="806100" cy="578700"/>
          </a:xfrm>
          <a:prstGeom prst="rect">
            <a:avLst/>
          </a:prstGeom>
          <a:noFill/>
          <a:ln>
            <a:noFill/>
          </a:ln>
        </p:spPr>
        <p:txBody>
          <a:bodyPr anchorCtr="0" anchor="ctr" bIns="134350" lIns="134350" spcFirstLastPara="1" rIns="134350" wrap="square" tIns="13435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855" y="654416"/>
            <a:ext cx="12516000" cy="842100"/>
          </a:xfrm>
          <a:prstGeom prst="rect">
            <a:avLst/>
          </a:prstGeom>
          <a:noFill/>
          <a:ln>
            <a:noFill/>
          </a:ln>
        </p:spPr>
        <p:txBody>
          <a:bodyPr anchorCtr="0" anchor="t" bIns="134350" lIns="134350" spcFirstLastPara="1" rIns="134350" wrap="square" tIns="134350">
            <a:noAutofit/>
          </a:bodyPr>
          <a:lstStyle>
            <a:lvl1pPr lvl="0"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457855" y="1694733"/>
            <a:ext cx="12516000" cy="5023800"/>
          </a:xfrm>
          <a:prstGeom prst="rect">
            <a:avLst/>
          </a:prstGeom>
          <a:noFill/>
          <a:ln>
            <a:noFill/>
          </a:ln>
        </p:spPr>
        <p:txBody>
          <a:bodyPr anchorCtr="0" anchor="t" bIns="134350" lIns="134350" spcFirstLastPara="1" rIns="134350" wrap="square" tIns="134350">
            <a:noAutofit/>
          </a:bodyPr>
          <a:lstStyle>
            <a:lvl1pPr indent="-393700" lvl="0" marL="457200" marR="0" rtl="0" algn="l">
              <a:lnSpc>
                <a:spcPct val="115000"/>
              </a:lnSpc>
              <a:spcBef>
                <a:spcPts val="0"/>
              </a:spcBef>
              <a:spcAft>
                <a:spcPts val="0"/>
              </a:spcAft>
              <a:buClr>
                <a:schemeClr val="dk2"/>
              </a:buClr>
              <a:buSzPts val="2600"/>
              <a:buFont typeface="Arial"/>
              <a:buChar char="●"/>
              <a:defRPr b="0" i="0" sz="2600" u="none" cap="none" strike="noStrike">
                <a:solidFill>
                  <a:schemeClr val="dk2"/>
                </a:solidFill>
                <a:latin typeface="Arial"/>
                <a:ea typeface="Arial"/>
                <a:cs typeface="Arial"/>
                <a:sym typeface="Arial"/>
              </a:defRPr>
            </a:lvl1pPr>
            <a:lvl2pPr indent="-361950" lvl="1" marL="914400" marR="0" rtl="0" algn="l">
              <a:lnSpc>
                <a:spcPct val="115000"/>
              </a:lnSpc>
              <a:spcBef>
                <a:spcPts val="240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2pPr>
            <a:lvl3pPr indent="-361950" lvl="2" marL="1371600" marR="0" rtl="0" algn="l">
              <a:lnSpc>
                <a:spcPct val="115000"/>
              </a:lnSpc>
              <a:spcBef>
                <a:spcPts val="240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3pPr>
            <a:lvl4pPr indent="-361950" lvl="3" marL="1828800" marR="0" rtl="0" algn="l">
              <a:lnSpc>
                <a:spcPct val="115000"/>
              </a:lnSpc>
              <a:spcBef>
                <a:spcPts val="240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4pPr>
            <a:lvl5pPr indent="-361950" lvl="4" marL="2286000" marR="0" rtl="0" algn="l">
              <a:lnSpc>
                <a:spcPct val="115000"/>
              </a:lnSpc>
              <a:spcBef>
                <a:spcPts val="240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5pPr>
            <a:lvl6pPr indent="-361950" lvl="5" marL="2743200" marR="0" rtl="0" algn="l">
              <a:lnSpc>
                <a:spcPct val="115000"/>
              </a:lnSpc>
              <a:spcBef>
                <a:spcPts val="240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6pPr>
            <a:lvl7pPr indent="-361950" lvl="6" marL="3200400" marR="0" rtl="0" algn="l">
              <a:lnSpc>
                <a:spcPct val="115000"/>
              </a:lnSpc>
              <a:spcBef>
                <a:spcPts val="240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7pPr>
            <a:lvl8pPr indent="-361950" lvl="7" marL="3657600" marR="0" rtl="0" algn="l">
              <a:lnSpc>
                <a:spcPct val="115000"/>
              </a:lnSpc>
              <a:spcBef>
                <a:spcPts val="240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8pPr>
            <a:lvl9pPr indent="-361950" lvl="8" marL="4114800" marR="0" rtl="0" algn="l">
              <a:lnSpc>
                <a:spcPct val="115000"/>
              </a:lnSpc>
              <a:spcBef>
                <a:spcPts val="2400"/>
              </a:spcBef>
              <a:spcAft>
                <a:spcPts val="2400"/>
              </a:spcAft>
              <a:buClr>
                <a:schemeClr val="dk2"/>
              </a:buClr>
              <a:buSzPts val="2100"/>
              <a:buFont typeface="Arial"/>
              <a:buChar char="■"/>
              <a:defRPr b="0" i="0" sz="21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12445173" y="6857336"/>
            <a:ext cx="806100" cy="578700"/>
          </a:xfrm>
          <a:prstGeom prst="rect">
            <a:avLst/>
          </a:prstGeom>
          <a:noFill/>
          <a:ln>
            <a:noFill/>
          </a:ln>
        </p:spPr>
        <p:txBody>
          <a:bodyPr anchorCtr="0" anchor="ctr" bIns="134350" lIns="134350" spcFirstLastPara="1" rIns="134350" wrap="square" tIns="134350">
            <a:noAutofit/>
          </a:bodyPr>
          <a:lstStyle>
            <a:lvl1pPr indent="0" lvl="0"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hyperlink" Target="http://www.integraccs.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hyperlink" Target="https://wiki.asterisk.org/wiki/display/AST/Asterisk+13+Documentation" TargetMode="External"/><Relationship Id="rId5"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28.png"/><Relationship Id="rId5"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31.png"/><Relationship Id="rId5"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39.png"/><Relationship Id="rId5" Type="http://schemas.openxmlformats.org/officeDocument/2006/relationships/image" Target="../media/image38.png"/><Relationship Id="rId6" Type="http://schemas.openxmlformats.org/officeDocument/2006/relationships/image" Target="../media/image35.png"/><Relationship Id="rId7"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png"/><Relationship Id="rId4" Type="http://schemas.openxmlformats.org/officeDocument/2006/relationships/image" Target="../media/image49.png"/><Relationship Id="rId5" Type="http://schemas.openxmlformats.org/officeDocument/2006/relationships/hyperlink" Target="https://wiki.asterisk.org/wiki/display/AST/Asterisk+13+Dialplan+Aplications" TargetMode="External"/><Relationship Id="rId6" Type="http://schemas.openxmlformats.org/officeDocument/2006/relationships/image" Target="../media/image4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1.png"/><Relationship Id="rId6" Type="http://schemas.openxmlformats.org/officeDocument/2006/relationships/image" Target="../media/image54.png"/><Relationship Id="rId7" Type="http://schemas.openxmlformats.org/officeDocument/2006/relationships/image" Target="../media/image5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png"/><Relationship Id="rId4" Type="http://schemas.openxmlformats.org/officeDocument/2006/relationships/image" Target="../media/image51.png"/><Relationship Id="rId5" Type="http://schemas.openxmlformats.org/officeDocument/2006/relationships/image" Target="../media/image53.png"/><Relationship Id="rId6" Type="http://schemas.openxmlformats.org/officeDocument/2006/relationships/image" Target="../media/image50.png"/><Relationship Id="rId7" Type="http://schemas.openxmlformats.org/officeDocument/2006/relationships/image" Target="../media/image5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png"/><Relationship Id="rId4" Type="http://schemas.openxmlformats.org/officeDocument/2006/relationships/image" Target="../media/image56.png"/><Relationship Id="rId5" Type="http://schemas.openxmlformats.org/officeDocument/2006/relationships/image" Target="../media/image57.png"/><Relationship Id="rId6" Type="http://schemas.openxmlformats.org/officeDocument/2006/relationships/image" Target="../media/image6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png"/><Relationship Id="rId4" Type="http://schemas.openxmlformats.org/officeDocument/2006/relationships/image" Target="../media/image58.png"/><Relationship Id="rId5" Type="http://schemas.openxmlformats.org/officeDocument/2006/relationships/image" Target="../media/image5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png"/><Relationship Id="rId4" Type="http://schemas.openxmlformats.org/officeDocument/2006/relationships/image" Target="../media/image66.png"/><Relationship Id="rId5" Type="http://schemas.openxmlformats.org/officeDocument/2006/relationships/image" Target="../media/image6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png"/><Relationship Id="rId4" Type="http://schemas.openxmlformats.org/officeDocument/2006/relationships/image" Target="../media/image63.png"/><Relationship Id="rId5" Type="http://schemas.openxmlformats.org/officeDocument/2006/relationships/image" Target="../media/image62.png"/><Relationship Id="rId6" Type="http://schemas.openxmlformats.org/officeDocument/2006/relationships/image" Target="../media/image6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png"/><Relationship Id="rId4" Type="http://schemas.openxmlformats.org/officeDocument/2006/relationships/image" Target="../media/image68.png"/><Relationship Id="rId5" Type="http://schemas.openxmlformats.org/officeDocument/2006/relationships/image" Target="../media/image65.png"/><Relationship Id="rId6" Type="http://schemas.openxmlformats.org/officeDocument/2006/relationships/image" Target="../media/image6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png"/><Relationship Id="rId4" Type="http://schemas.openxmlformats.org/officeDocument/2006/relationships/image" Target="../media/image72.png"/><Relationship Id="rId5" Type="http://schemas.openxmlformats.org/officeDocument/2006/relationships/image" Target="../media/image71.png"/><Relationship Id="rId6" Type="http://schemas.openxmlformats.org/officeDocument/2006/relationships/image" Target="../media/image7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hyperlink" Target="http://www.integraccs.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1" Type="http://schemas.openxmlformats.org/officeDocument/2006/relationships/image" Target="../media/image17.png"/><Relationship Id="rId10" Type="http://schemas.openxmlformats.org/officeDocument/2006/relationships/image" Target="../media/image16.png"/><Relationship Id="rId13" Type="http://schemas.openxmlformats.org/officeDocument/2006/relationships/image" Target="../media/image21.png"/><Relationship Id="rId12"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9.png"/><Relationship Id="rId9" Type="http://schemas.openxmlformats.org/officeDocument/2006/relationships/image" Target="../media/image15.png"/><Relationship Id="rId14" Type="http://schemas.openxmlformats.org/officeDocument/2006/relationships/image" Target="../media/image20.png"/><Relationship Id="rId5" Type="http://schemas.openxmlformats.org/officeDocument/2006/relationships/image" Target="../media/image12.png"/><Relationship Id="rId6" Type="http://schemas.openxmlformats.org/officeDocument/2006/relationships/image" Target="../media/image11.png"/><Relationship Id="rId7" Type="http://schemas.openxmlformats.org/officeDocument/2006/relationships/image" Target="../media/image13.png"/><Relationship Id="rId8"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22.png"/><Relationship Id="rId9" Type="http://schemas.openxmlformats.org/officeDocument/2006/relationships/image" Target="../media/image26.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540"/>
        </a:solidFill>
      </p:bgPr>
    </p:bg>
    <p:spTree>
      <p:nvGrpSpPr>
        <p:cNvPr id="57" name="Shape 57"/>
        <p:cNvGrpSpPr/>
        <p:nvPr/>
      </p:nvGrpSpPr>
      <p:grpSpPr>
        <a:xfrm>
          <a:off x="0" y="0"/>
          <a:ext cx="0" cy="0"/>
          <a:chOff x="0" y="0"/>
          <a:chExt cx="0" cy="0"/>
        </a:xfrm>
      </p:grpSpPr>
      <p:grpSp>
        <p:nvGrpSpPr>
          <p:cNvPr id="58" name="Google Shape;58;p15"/>
          <p:cNvGrpSpPr/>
          <p:nvPr/>
        </p:nvGrpSpPr>
        <p:grpSpPr>
          <a:xfrm>
            <a:off x="4796325" y="1339892"/>
            <a:ext cx="3171056" cy="4883539"/>
            <a:chOff x="225925" y="2081875"/>
            <a:chExt cx="2751459" cy="4211400"/>
          </a:xfrm>
        </p:grpSpPr>
        <p:sp>
          <p:nvSpPr>
            <p:cNvPr id="59" name="Google Shape;59;p15"/>
            <p:cNvSpPr/>
            <p:nvPr/>
          </p:nvSpPr>
          <p:spPr>
            <a:xfrm>
              <a:off x="2641084" y="2521788"/>
              <a:ext cx="336300" cy="2674200"/>
            </a:xfrm>
            <a:prstGeom prst="roundRect">
              <a:avLst>
                <a:gd fmla="val 50000" name="adj"/>
              </a:avLst>
            </a:prstGeom>
            <a:solidFill>
              <a:srgbClr val="740CE8"/>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15"/>
            <p:cNvSpPr/>
            <p:nvPr/>
          </p:nvSpPr>
          <p:spPr>
            <a:xfrm>
              <a:off x="2037294" y="3220471"/>
              <a:ext cx="336300" cy="2397900"/>
            </a:xfrm>
            <a:prstGeom prst="roundRect">
              <a:avLst>
                <a:gd fmla="val 50000" name="adj"/>
              </a:avLst>
            </a:prstGeom>
            <a:solidFill>
              <a:srgbClr val="ED1F27"/>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15"/>
            <p:cNvSpPr/>
            <p:nvPr/>
          </p:nvSpPr>
          <p:spPr>
            <a:xfrm>
              <a:off x="1433504" y="2081875"/>
              <a:ext cx="336300" cy="4211400"/>
            </a:xfrm>
            <a:prstGeom prst="roundRect">
              <a:avLst>
                <a:gd fmla="val 50000" name="adj"/>
              </a:avLst>
            </a:prstGeom>
            <a:solidFill>
              <a:srgbClr val="FF9800"/>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5"/>
            <p:cNvSpPr/>
            <p:nvPr/>
          </p:nvSpPr>
          <p:spPr>
            <a:xfrm>
              <a:off x="829715" y="2392422"/>
              <a:ext cx="336300" cy="3432900"/>
            </a:xfrm>
            <a:prstGeom prst="roundRect">
              <a:avLst>
                <a:gd fmla="val 50000" name="adj"/>
              </a:avLst>
            </a:prstGeom>
            <a:solidFill>
              <a:srgbClr val="4BAB92"/>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5"/>
            <p:cNvSpPr/>
            <p:nvPr/>
          </p:nvSpPr>
          <p:spPr>
            <a:xfrm>
              <a:off x="225925" y="2817101"/>
              <a:ext cx="336300" cy="2378700"/>
            </a:xfrm>
            <a:prstGeom prst="roundRect">
              <a:avLst>
                <a:gd fmla="val 50000" name="adj"/>
              </a:avLst>
            </a:prstGeom>
            <a:solidFill>
              <a:srgbClr val="0095FF"/>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64" name="Google Shape;64;p15"/>
          <p:cNvPicPr preferRelativeResize="0"/>
          <p:nvPr/>
        </p:nvPicPr>
        <p:blipFill rotWithShape="1">
          <a:blip r:embed="rId3">
            <a:alphaModFix/>
          </a:blip>
          <a:srcRect b="0" l="0" r="0" t="0"/>
          <a:stretch/>
        </p:blipFill>
        <p:spPr>
          <a:xfrm>
            <a:off x="11024141" y="6583356"/>
            <a:ext cx="1599754" cy="538748"/>
          </a:xfrm>
          <a:prstGeom prst="rect">
            <a:avLst/>
          </a:prstGeom>
          <a:noFill/>
          <a:ln>
            <a:noFill/>
          </a:ln>
        </p:spPr>
      </p:pic>
      <p:pic>
        <p:nvPicPr>
          <p:cNvPr id="65" name="Google Shape;65;p15"/>
          <p:cNvPicPr preferRelativeResize="0"/>
          <p:nvPr/>
        </p:nvPicPr>
        <p:blipFill rotWithShape="1">
          <a:blip r:embed="rId4">
            <a:alphaModFix/>
          </a:blip>
          <a:srcRect b="0" l="3113" r="3104" t="0"/>
          <a:stretch/>
        </p:blipFill>
        <p:spPr>
          <a:xfrm>
            <a:off x="785192" y="6575981"/>
            <a:ext cx="1644564" cy="542053"/>
          </a:xfrm>
          <a:prstGeom prst="rect">
            <a:avLst/>
          </a:prstGeom>
          <a:noFill/>
          <a:ln>
            <a:noFill/>
          </a:ln>
        </p:spPr>
      </p:pic>
      <p:sp>
        <p:nvSpPr>
          <p:cNvPr id="66" name="Google Shape;66;p15"/>
          <p:cNvSpPr txBox="1"/>
          <p:nvPr/>
        </p:nvSpPr>
        <p:spPr>
          <a:xfrm>
            <a:off x="1362904" y="3034999"/>
            <a:ext cx="10705800" cy="1493700"/>
          </a:xfrm>
          <a:prstGeom prst="rect">
            <a:avLst/>
          </a:prstGeom>
          <a:solidFill>
            <a:srgbClr val="002540"/>
          </a:solidFill>
          <a:ln>
            <a:noFill/>
          </a:ln>
        </p:spPr>
        <p:txBody>
          <a:bodyPr anchorCtr="0" anchor="ctr" bIns="134350" lIns="134350" spcFirstLastPara="1" rIns="134350" wrap="square" tIns="134350">
            <a:noAutofit/>
          </a:bodyPr>
          <a:lstStyle/>
          <a:p>
            <a:pPr indent="0" lvl="0" marL="0" marR="0" rtl="0" algn="ctr">
              <a:lnSpc>
                <a:spcPct val="115000"/>
              </a:lnSpc>
              <a:spcBef>
                <a:spcPts val="0"/>
              </a:spcBef>
              <a:spcAft>
                <a:spcPts val="0"/>
              </a:spcAft>
              <a:buClr>
                <a:schemeClr val="dk1"/>
              </a:buClr>
              <a:buSzPts val="1600"/>
              <a:buFont typeface="Arial"/>
              <a:buNone/>
            </a:pPr>
            <a:r>
              <a:rPr b="1" i="0" lang="es" sz="4500" u="none" cap="none" strike="noStrike">
                <a:solidFill>
                  <a:schemeClr val="lt1"/>
                </a:solidFill>
                <a:latin typeface="Poppins"/>
                <a:ea typeface="Poppins"/>
                <a:cs typeface="Poppins"/>
                <a:sym typeface="Poppins"/>
              </a:rPr>
              <a:t>Diseñador de </a:t>
            </a:r>
            <a:r>
              <a:rPr b="1" lang="es" sz="4500">
                <a:solidFill>
                  <a:schemeClr val="lt1"/>
                </a:solidFill>
                <a:latin typeface="Poppins"/>
                <a:ea typeface="Poppins"/>
                <a:cs typeface="Poppins"/>
                <a:sym typeface="Poppins"/>
              </a:rPr>
              <a:t>Flujos</a:t>
            </a:r>
            <a:endParaRPr b="1" i="0" sz="4500" u="none" cap="none" strike="noStrike">
              <a:solidFill>
                <a:schemeClr val="lt1"/>
              </a:solidFill>
              <a:latin typeface="Poppins"/>
              <a:ea typeface="Poppins"/>
              <a:cs typeface="Poppins"/>
              <a:sym typeface="Poppins"/>
            </a:endParaRPr>
          </a:p>
          <a:p>
            <a:pPr indent="0" lvl="0" marL="0" marR="0" rtl="0" algn="ctr">
              <a:lnSpc>
                <a:spcPct val="115000"/>
              </a:lnSpc>
              <a:spcBef>
                <a:spcPts val="0"/>
              </a:spcBef>
              <a:spcAft>
                <a:spcPts val="0"/>
              </a:spcAft>
              <a:buClr>
                <a:schemeClr val="dk1"/>
              </a:buClr>
              <a:buSzPts val="1600"/>
              <a:buFont typeface="Arial"/>
              <a:buNone/>
            </a:pPr>
            <a:r>
              <a:rPr b="1" i="0" lang="es" sz="2200" u="none" cap="none" strike="noStrike">
                <a:solidFill>
                  <a:srgbClr val="CCEAFF"/>
                </a:solidFill>
                <a:latin typeface="Poppins"/>
                <a:ea typeface="Poppins"/>
                <a:cs typeface="Poppins"/>
                <a:sym typeface="Poppins"/>
              </a:rPr>
              <a:t>uContact net2phone</a:t>
            </a:r>
            <a:r>
              <a:rPr b="1" i="0" lang="es" sz="2200" u="none" cap="none" strike="noStrike">
                <a:solidFill>
                  <a:srgbClr val="FD495C"/>
                </a:solidFill>
                <a:latin typeface="Poppins"/>
                <a:ea typeface="Poppins"/>
                <a:cs typeface="Poppins"/>
                <a:sym typeface="Poppins"/>
              </a:rPr>
              <a:t>.</a:t>
            </a:r>
            <a:r>
              <a:rPr b="1" i="0" lang="es" sz="2200" u="none" cap="none" strike="noStrike">
                <a:solidFill>
                  <a:srgbClr val="E16367"/>
                </a:solidFill>
                <a:latin typeface="Poppins"/>
                <a:ea typeface="Poppins"/>
                <a:cs typeface="Poppins"/>
                <a:sym typeface="Poppins"/>
              </a:rPr>
              <a:t> </a:t>
            </a:r>
            <a:endParaRPr b="0" i="0" sz="4000" u="none" cap="none" strike="noStrike">
              <a:solidFill>
                <a:srgbClr val="E16367"/>
              </a:solidFill>
              <a:latin typeface="Open Sans ExtraBold"/>
              <a:ea typeface="Open Sans ExtraBold"/>
              <a:cs typeface="Open Sans ExtraBold"/>
              <a:sym typeface="Open Sans ExtraBold"/>
            </a:endParaRPr>
          </a:p>
        </p:txBody>
      </p:sp>
      <p:sp>
        <p:nvSpPr>
          <p:cNvPr id="67" name="Google Shape;67;p15"/>
          <p:cNvSpPr txBox="1"/>
          <p:nvPr/>
        </p:nvSpPr>
        <p:spPr>
          <a:xfrm>
            <a:off x="3925446" y="6617334"/>
            <a:ext cx="5558100" cy="473700"/>
          </a:xfrm>
          <a:prstGeom prst="rect">
            <a:avLst/>
          </a:prstGeom>
          <a:solidFill>
            <a:srgbClr val="002540"/>
          </a:solidFill>
          <a:ln>
            <a:noFill/>
          </a:ln>
        </p:spPr>
        <p:txBody>
          <a:bodyPr anchorCtr="0" anchor="t" bIns="135500" lIns="135500" spcFirstLastPara="1" rIns="135500" wrap="square" tIns="135500">
            <a:spAutoFit/>
          </a:bodyPr>
          <a:lstStyle/>
          <a:p>
            <a:pPr indent="0" lvl="0" marL="0" marR="0" rtl="0" algn="ctr">
              <a:lnSpc>
                <a:spcPct val="100000"/>
              </a:lnSpc>
              <a:spcBef>
                <a:spcPts val="0"/>
              </a:spcBef>
              <a:spcAft>
                <a:spcPts val="0"/>
              </a:spcAft>
              <a:buClr>
                <a:srgbClr val="000000"/>
              </a:buClr>
              <a:buSzPts val="1300"/>
              <a:buFont typeface="Arial"/>
              <a:buNone/>
            </a:pPr>
            <a:r>
              <a:rPr b="1" i="0" lang="es" sz="1300" u="none" cap="none" strike="noStrike">
                <a:solidFill>
                  <a:srgbClr val="FFFFFF"/>
                </a:solidFill>
                <a:uFill>
                  <a:noFill/>
                </a:uFill>
                <a:latin typeface="Open Sans"/>
                <a:ea typeface="Open Sans"/>
                <a:cs typeface="Open Sans"/>
                <a:sym typeface="Open Sans"/>
                <a:hlinkClick r:id="rId5">
                  <a:extLst>
                    <a:ext uri="{A12FA001-AC4F-418D-AE19-62706E023703}">
                      <ahyp:hlinkClr val="tx"/>
                    </a:ext>
                  </a:extLst>
                </a:hlinkClick>
              </a:rPr>
              <a:t>www.net2phone.com</a:t>
            </a:r>
            <a:r>
              <a:rPr b="1" i="0" lang="es" sz="1300" u="none" cap="none" strike="noStrike">
                <a:solidFill>
                  <a:srgbClr val="FFFFFF"/>
                </a:solidFill>
                <a:latin typeface="Open Sans"/>
                <a:ea typeface="Open Sans"/>
                <a:cs typeface="Open Sans"/>
                <a:sym typeface="Open Sans"/>
              </a:rPr>
              <a:t>/ccaas</a:t>
            </a:r>
            <a:endParaRPr b="1" i="0" sz="1300" u="none" cap="none" strike="noStrike">
              <a:solidFill>
                <a:srgbClr val="FFFFFF"/>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2" name="Shape 162"/>
        <p:cNvGrpSpPr/>
        <p:nvPr/>
      </p:nvGrpSpPr>
      <p:grpSpPr>
        <a:xfrm>
          <a:off x="0" y="0"/>
          <a:ext cx="0" cy="0"/>
          <a:chOff x="0" y="0"/>
          <a:chExt cx="0" cy="0"/>
        </a:xfrm>
      </p:grpSpPr>
      <p:sp>
        <p:nvSpPr>
          <p:cNvPr id="163" name="Google Shape;163;p24"/>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HERRAMIENTAS PARA EL DISEÑO DE FLUJOS</a:t>
            </a:r>
            <a:r>
              <a:rPr lang="es" sz="1300">
                <a:solidFill>
                  <a:srgbClr val="0095FF"/>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 |  </a:t>
            </a:r>
            <a:endParaRPr sz="1300">
              <a:solidFill>
                <a:srgbClr val="435E72"/>
              </a:solidFill>
              <a:latin typeface="Open Sans ExtraBold"/>
              <a:ea typeface="Open Sans ExtraBold"/>
              <a:cs typeface="Open Sans ExtraBold"/>
              <a:sym typeface="Open Sans ExtraBold"/>
            </a:endParaRPr>
          </a:p>
        </p:txBody>
      </p:sp>
      <p:sp>
        <p:nvSpPr>
          <p:cNvPr id="164" name="Google Shape;164;p24"/>
          <p:cNvSpPr/>
          <p:nvPr/>
        </p:nvSpPr>
        <p:spPr>
          <a:xfrm>
            <a:off x="2860150" y="918275"/>
            <a:ext cx="10125000" cy="5409900"/>
          </a:xfrm>
          <a:prstGeom prst="rect">
            <a:avLst/>
          </a:prstGeom>
          <a:noFill/>
          <a:ln>
            <a:noFill/>
          </a:ln>
        </p:spPr>
        <p:txBody>
          <a:bodyPr anchorCtr="0" anchor="t" bIns="50375" lIns="100775" spcFirstLastPara="1" rIns="100775" wrap="square" tIns="50375">
            <a:noAutofit/>
          </a:bodyPr>
          <a:lstStyle/>
          <a:p>
            <a:pPr indent="-311150" lvl="0" marL="457200" marR="0" rtl="0" algn="just">
              <a:lnSpc>
                <a:spcPct val="150000"/>
              </a:lnSpc>
              <a:spcBef>
                <a:spcPts val="0"/>
              </a:spcBef>
              <a:spcAft>
                <a:spcPts val="0"/>
              </a:spcAft>
              <a:buClr>
                <a:srgbClr val="0095FF"/>
              </a:buClr>
              <a:buSzPts val="1300"/>
              <a:buFont typeface="Open Sans Medium"/>
              <a:buChar char="●"/>
            </a:pPr>
            <a:r>
              <a:rPr i="0" lang="es" sz="1300" u="none" cap="none" strike="noStrike">
                <a:solidFill>
                  <a:srgbClr val="002540"/>
                </a:solidFill>
                <a:latin typeface="Open Sans Medium"/>
                <a:ea typeface="Open Sans Medium"/>
                <a:cs typeface="Open Sans Medium"/>
                <a:sym typeface="Open Sans Medium"/>
              </a:rPr>
              <a:t>Los nodos del sistema representan funciones del framework de Asterisk.</a:t>
            </a:r>
            <a:endParaRPr i="0" sz="1300" u="none" cap="none" strike="noStrike">
              <a:solidFill>
                <a:srgbClr val="002540"/>
              </a:solidFill>
              <a:latin typeface="Open Sans Medium"/>
              <a:ea typeface="Open Sans Medium"/>
              <a:cs typeface="Open Sans Medium"/>
              <a:sym typeface="Open Sans Medium"/>
            </a:endParaRPr>
          </a:p>
          <a:p>
            <a:pPr indent="0" lvl="0" marL="45720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Medium"/>
              <a:ea typeface="Open Sans Medium"/>
              <a:cs typeface="Open Sans Medium"/>
              <a:sym typeface="Open Sans Medium"/>
            </a:endParaRPr>
          </a:p>
          <a:p>
            <a:pPr indent="-311150" lvl="0" marL="457200" marR="0" rtl="0" algn="just">
              <a:lnSpc>
                <a:spcPct val="150000"/>
              </a:lnSpc>
              <a:spcBef>
                <a:spcPts val="0"/>
              </a:spcBef>
              <a:spcAft>
                <a:spcPts val="0"/>
              </a:spcAft>
              <a:buClr>
                <a:srgbClr val="0095FF"/>
              </a:buClr>
              <a:buSzPts val="1300"/>
              <a:buFont typeface="Open Sans Medium"/>
              <a:buChar char="●"/>
            </a:pPr>
            <a:r>
              <a:rPr i="0" lang="es" sz="1300" u="none" cap="none" strike="noStrike">
                <a:solidFill>
                  <a:srgbClr val="002540"/>
                </a:solidFill>
                <a:latin typeface="Open Sans Medium"/>
                <a:ea typeface="Open Sans Medium"/>
                <a:cs typeface="Open Sans Medium"/>
                <a:sym typeface="Open Sans Medium"/>
              </a:rPr>
              <a:t>El diseñador de flujos permite al implementador abstraerse del código fuente, acelerando el tiempo para desarrollar la lógica de interacción correspondiente al negocio.</a:t>
            </a:r>
            <a:endParaRPr i="0" sz="1300" u="none" cap="none" strike="noStrike">
              <a:solidFill>
                <a:srgbClr val="002540"/>
              </a:solidFill>
              <a:latin typeface="Open Sans Medium"/>
              <a:ea typeface="Open Sans Medium"/>
              <a:cs typeface="Open Sans Medium"/>
              <a:sym typeface="Open Sans Medium"/>
            </a:endParaRPr>
          </a:p>
          <a:p>
            <a:pPr indent="0" lvl="0" marL="45720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Medium"/>
              <a:ea typeface="Open Sans Medium"/>
              <a:cs typeface="Open Sans Medium"/>
              <a:sym typeface="Open Sans Medium"/>
            </a:endParaRPr>
          </a:p>
          <a:p>
            <a:pPr indent="-311150" lvl="0" marL="457200" marR="0" rtl="0" algn="just">
              <a:lnSpc>
                <a:spcPct val="150000"/>
              </a:lnSpc>
              <a:spcBef>
                <a:spcPts val="0"/>
              </a:spcBef>
              <a:spcAft>
                <a:spcPts val="0"/>
              </a:spcAft>
              <a:buClr>
                <a:srgbClr val="0095FF"/>
              </a:buClr>
              <a:buSzPts val="1300"/>
              <a:buFont typeface="Open Sans Medium"/>
              <a:buChar char="●"/>
            </a:pPr>
            <a:r>
              <a:rPr i="0" lang="es" sz="1300" u="none" cap="none" strike="noStrike">
                <a:solidFill>
                  <a:srgbClr val="002540"/>
                </a:solidFill>
                <a:latin typeface="Open Sans Medium"/>
                <a:ea typeface="Open Sans Medium"/>
                <a:cs typeface="Open Sans Medium"/>
                <a:sym typeface="Open Sans Medium"/>
              </a:rPr>
              <a:t>Los nodos están accesibles agrupados por tipo:</a:t>
            </a:r>
            <a:endParaRPr i="0" sz="1300" u="none" cap="none" strike="noStrike">
              <a:solidFill>
                <a:srgbClr val="002540"/>
              </a:solidFill>
              <a:latin typeface="Open Sans Medium"/>
              <a:ea typeface="Open Sans Medium"/>
              <a:cs typeface="Open Sans Medium"/>
              <a:sym typeface="Open Sans Medium"/>
            </a:endParaRPr>
          </a:p>
          <a:p>
            <a:pPr indent="0" lvl="0" marL="45720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Medium"/>
              <a:ea typeface="Open Sans Medium"/>
              <a:cs typeface="Open Sans Medium"/>
              <a:sym typeface="Open Sans Medium"/>
            </a:endParaRPr>
          </a:p>
          <a:p>
            <a:pPr indent="0" lvl="0" marL="45720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Medium"/>
              <a:ea typeface="Open Sans Medium"/>
              <a:cs typeface="Open Sans Medium"/>
              <a:sym typeface="Open Sans Medium"/>
            </a:endParaRPr>
          </a:p>
          <a:p>
            <a:pPr indent="0" lvl="0" marL="45720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Medium"/>
              <a:ea typeface="Open Sans Medium"/>
              <a:cs typeface="Open Sans Medium"/>
              <a:sym typeface="Open Sans Medium"/>
            </a:endParaRPr>
          </a:p>
          <a:p>
            <a:pPr indent="0" lvl="0" marL="45720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Medium"/>
              <a:ea typeface="Open Sans Medium"/>
              <a:cs typeface="Open Sans Medium"/>
              <a:sym typeface="Open Sans Medium"/>
            </a:endParaRPr>
          </a:p>
          <a:p>
            <a:pPr indent="0" lvl="0" marL="45720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Medium"/>
              <a:ea typeface="Open Sans Medium"/>
              <a:cs typeface="Open Sans Medium"/>
              <a:sym typeface="Open Sans Medium"/>
            </a:endParaRPr>
          </a:p>
          <a:p>
            <a:pPr indent="0" lvl="0" marL="45720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Medium"/>
              <a:ea typeface="Open Sans Medium"/>
              <a:cs typeface="Open Sans Medium"/>
              <a:sym typeface="Open Sans Medium"/>
            </a:endParaRPr>
          </a:p>
          <a:p>
            <a:pPr indent="0" lvl="0" marL="45720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Medium"/>
              <a:ea typeface="Open Sans Medium"/>
              <a:cs typeface="Open Sans Medium"/>
              <a:sym typeface="Open Sans Medium"/>
            </a:endParaRPr>
          </a:p>
          <a:p>
            <a:pPr indent="0" lvl="0" marL="45720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Medium"/>
              <a:ea typeface="Open Sans Medium"/>
              <a:cs typeface="Open Sans Medium"/>
              <a:sym typeface="Open Sans Medium"/>
            </a:endParaRPr>
          </a:p>
          <a:p>
            <a:pPr indent="0" lvl="0" marL="45720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Medium"/>
              <a:ea typeface="Open Sans Medium"/>
              <a:cs typeface="Open Sans Medium"/>
              <a:sym typeface="Open Sans Medium"/>
            </a:endParaRPr>
          </a:p>
          <a:p>
            <a:pPr indent="-311150" lvl="0" marL="457200" marR="0" rtl="0" algn="just">
              <a:lnSpc>
                <a:spcPct val="150000"/>
              </a:lnSpc>
              <a:spcBef>
                <a:spcPts val="0"/>
              </a:spcBef>
              <a:spcAft>
                <a:spcPts val="0"/>
              </a:spcAft>
              <a:buClr>
                <a:srgbClr val="0095FF"/>
              </a:buClr>
              <a:buSzPts val="1300"/>
              <a:buFont typeface="Open Sans Medium"/>
              <a:buChar char="●"/>
            </a:pPr>
            <a:r>
              <a:rPr i="0" lang="es" sz="1300" u="none" cap="none" strike="noStrike">
                <a:solidFill>
                  <a:srgbClr val="002540"/>
                </a:solidFill>
                <a:latin typeface="Open Sans Medium"/>
                <a:ea typeface="Open Sans Medium"/>
                <a:cs typeface="Open Sans Medium"/>
                <a:sym typeface="Open Sans Medium"/>
              </a:rPr>
              <a:t>El grupo Initial contiene funcionalidades que generalmente están presentes en todo flujo y se consideran como nodos básicos.</a:t>
            </a:r>
            <a:endParaRPr i="0" sz="1300" u="none" cap="none" strike="noStrike">
              <a:solidFill>
                <a:srgbClr val="002540"/>
              </a:solidFill>
              <a:latin typeface="Open Sans Medium"/>
              <a:ea typeface="Open Sans Medium"/>
              <a:cs typeface="Open Sans Medium"/>
              <a:sym typeface="Open Sans Medium"/>
            </a:endParaRPr>
          </a:p>
          <a:p>
            <a:pPr indent="0" lvl="0" marL="45720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Medium"/>
              <a:ea typeface="Open Sans Medium"/>
              <a:cs typeface="Open Sans Medium"/>
              <a:sym typeface="Open Sans Medium"/>
            </a:endParaRPr>
          </a:p>
          <a:p>
            <a:pPr indent="-311150" lvl="0" marL="457200" marR="0" rtl="0" algn="just">
              <a:lnSpc>
                <a:spcPct val="150000"/>
              </a:lnSpc>
              <a:spcBef>
                <a:spcPts val="0"/>
              </a:spcBef>
              <a:spcAft>
                <a:spcPts val="0"/>
              </a:spcAft>
              <a:buClr>
                <a:srgbClr val="0095FF"/>
              </a:buClr>
              <a:buSzPts val="1300"/>
              <a:buFont typeface="Open Sans Medium"/>
              <a:buChar char="●"/>
            </a:pPr>
            <a:r>
              <a:rPr i="0" lang="es" sz="1300" u="none" cap="none" strike="noStrike">
                <a:solidFill>
                  <a:srgbClr val="002540"/>
                </a:solidFill>
                <a:latin typeface="Open Sans Medium"/>
                <a:ea typeface="Open Sans Medium"/>
                <a:cs typeface="Open Sans Medium"/>
                <a:sym typeface="Open Sans Medium"/>
              </a:rPr>
              <a:t>La versión de Asterisk sobre la cual está pensado el diseñador de flujos es el Branch 13.</a:t>
            </a:r>
            <a:endParaRPr i="0" sz="1300" u="none" cap="none" strike="noStrike">
              <a:solidFill>
                <a:srgbClr val="002540"/>
              </a:solidFill>
              <a:latin typeface="Open Sans Medium"/>
              <a:ea typeface="Open Sans Medium"/>
              <a:cs typeface="Open Sans Medium"/>
              <a:sym typeface="Open Sans Medium"/>
            </a:endParaRPr>
          </a:p>
        </p:txBody>
      </p:sp>
      <p:sp>
        <p:nvSpPr>
          <p:cNvPr id="165" name="Google Shape;165;p24">
            <a:hlinkClick r:id="rId4"/>
          </p:cNvPr>
          <p:cNvSpPr/>
          <p:nvPr/>
        </p:nvSpPr>
        <p:spPr>
          <a:xfrm>
            <a:off x="6281200" y="6751450"/>
            <a:ext cx="3282900" cy="450600"/>
          </a:xfrm>
          <a:prstGeom prst="roundRect">
            <a:avLst>
              <a:gd fmla="val 16667" name="adj"/>
            </a:avLst>
          </a:prstGeom>
          <a:solidFill>
            <a:srgbClr val="FF98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i="0" lang="es" sz="1300" u="none" cap="none" strike="noStrike">
                <a:solidFill>
                  <a:schemeClr val="lt1"/>
                </a:solidFill>
                <a:latin typeface="Open Sans ExtraBold"/>
                <a:ea typeface="Open Sans ExtraBold"/>
                <a:cs typeface="Open Sans ExtraBold"/>
                <a:sym typeface="Open Sans ExtraBold"/>
              </a:rPr>
              <a:t>Más información</a:t>
            </a:r>
            <a:endParaRPr i="0" sz="1300" u="none" cap="none" strike="noStrike">
              <a:solidFill>
                <a:schemeClr val="lt1"/>
              </a:solidFill>
              <a:latin typeface="Open Sans ExtraBold"/>
              <a:ea typeface="Open Sans ExtraBold"/>
              <a:cs typeface="Open Sans ExtraBold"/>
              <a:sym typeface="Open Sans ExtraBold"/>
            </a:endParaRPr>
          </a:p>
        </p:txBody>
      </p:sp>
      <p:sp>
        <p:nvSpPr>
          <p:cNvPr id="166" name="Google Shape;166;p24"/>
          <p:cNvSpPr txBox="1"/>
          <p:nvPr/>
        </p:nvSpPr>
        <p:spPr>
          <a:xfrm>
            <a:off x="6897400" y="2911875"/>
            <a:ext cx="2050500" cy="2308800"/>
          </a:xfrm>
          <a:prstGeom prst="rect">
            <a:avLst/>
          </a:prstGeom>
          <a:noFill/>
          <a:ln>
            <a:noFill/>
          </a:ln>
        </p:spPr>
        <p:txBody>
          <a:bodyPr anchorCtr="0" anchor="t" bIns="91425" lIns="91425" spcFirstLastPara="1" rIns="91425" wrap="square" tIns="91425">
            <a:spAutoFit/>
          </a:bodyPr>
          <a:lstStyle/>
          <a:p>
            <a:pPr indent="-304800" lvl="0" marL="457200" marR="0" rtl="0" algn="l">
              <a:lnSpc>
                <a:spcPct val="150000"/>
              </a:lnSpc>
              <a:spcBef>
                <a:spcPts val="0"/>
              </a:spcBef>
              <a:spcAft>
                <a:spcPts val="0"/>
              </a:spcAft>
              <a:buClr>
                <a:srgbClr val="0095FF"/>
              </a:buClr>
              <a:buSzPts val="1200"/>
              <a:buFont typeface="Open Sans"/>
              <a:buChar char="●"/>
            </a:pPr>
            <a:r>
              <a:rPr b="1" i="0" lang="es" sz="1200" u="none" cap="none" strike="noStrike">
                <a:solidFill>
                  <a:srgbClr val="002540"/>
                </a:solidFill>
                <a:latin typeface="Open Sans"/>
                <a:ea typeface="Open Sans"/>
                <a:cs typeface="Open Sans"/>
                <a:sym typeface="Open Sans"/>
              </a:rPr>
              <a:t>Initial</a:t>
            </a:r>
            <a:endParaRPr b="1" i="0" sz="1200" u="none" cap="none" strike="noStrike">
              <a:solidFill>
                <a:srgbClr val="002540"/>
              </a:solidFill>
              <a:latin typeface="Open Sans"/>
              <a:ea typeface="Open Sans"/>
              <a:cs typeface="Open Sans"/>
              <a:sym typeface="Open Sans"/>
            </a:endParaRPr>
          </a:p>
          <a:p>
            <a:pPr indent="-304800" lvl="0" marL="457200" marR="0" rtl="0" algn="l">
              <a:lnSpc>
                <a:spcPct val="150000"/>
              </a:lnSpc>
              <a:spcBef>
                <a:spcPts val="0"/>
              </a:spcBef>
              <a:spcAft>
                <a:spcPts val="0"/>
              </a:spcAft>
              <a:buClr>
                <a:srgbClr val="0095FF"/>
              </a:buClr>
              <a:buSzPts val="1200"/>
              <a:buFont typeface="Open Sans"/>
              <a:buChar char="●"/>
            </a:pPr>
            <a:r>
              <a:rPr b="1" i="0" lang="es" sz="1200" u="none" cap="none" strike="noStrike">
                <a:solidFill>
                  <a:srgbClr val="002540"/>
                </a:solidFill>
                <a:latin typeface="Open Sans"/>
                <a:ea typeface="Open Sans"/>
                <a:cs typeface="Open Sans"/>
                <a:sym typeface="Open Sans"/>
              </a:rPr>
              <a:t>Telephony</a:t>
            </a:r>
            <a:endParaRPr b="1" i="0" sz="1200" u="none" cap="none" strike="noStrike">
              <a:solidFill>
                <a:srgbClr val="002540"/>
              </a:solidFill>
              <a:latin typeface="Open Sans"/>
              <a:ea typeface="Open Sans"/>
              <a:cs typeface="Open Sans"/>
              <a:sym typeface="Open Sans"/>
            </a:endParaRPr>
          </a:p>
          <a:p>
            <a:pPr indent="-304800" lvl="0" marL="457200" marR="0" rtl="0" algn="l">
              <a:lnSpc>
                <a:spcPct val="150000"/>
              </a:lnSpc>
              <a:spcBef>
                <a:spcPts val="0"/>
              </a:spcBef>
              <a:spcAft>
                <a:spcPts val="0"/>
              </a:spcAft>
              <a:buClr>
                <a:srgbClr val="0095FF"/>
              </a:buClr>
              <a:buSzPts val="1200"/>
              <a:buFont typeface="Open Sans"/>
              <a:buChar char="●"/>
            </a:pPr>
            <a:r>
              <a:rPr b="1" i="0" lang="es" sz="1200" u="none" cap="none" strike="noStrike">
                <a:solidFill>
                  <a:srgbClr val="002540"/>
                </a:solidFill>
                <a:latin typeface="Open Sans"/>
                <a:ea typeface="Open Sans"/>
                <a:cs typeface="Open Sans"/>
                <a:sym typeface="Open Sans"/>
              </a:rPr>
              <a:t>Programming</a:t>
            </a:r>
            <a:endParaRPr b="1" i="0" sz="1200" u="none" cap="none" strike="noStrike">
              <a:solidFill>
                <a:srgbClr val="002540"/>
              </a:solidFill>
              <a:latin typeface="Open Sans"/>
              <a:ea typeface="Open Sans"/>
              <a:cs typeface="Open Sans"/>
              <a:sym typeface="Open Sans"/>
            </a:endParaRPr>
          </a:p>
          <a:p>
            <a:pPr indent="-304800" lvl="0" marL="457200" marR="0" rtl="0" algn="l">
              <a:lnSpc>
                <a:spcPct val="150000"/>
              </a:lnSpc>
              <a:spcBef>
                <a:spcPts val="0"/>
              </a:spcBef>
              <a:spcAft>
                <a:spcPts val="0"/>
              </a:spcAft>
              <a:buClr>
                <a:srgbClr val="0095FF"/>
              </a:buClr>
              <a:buSzPts val="1200"/>
              <a:buFont typeface="Open Sans"/>
              <a:buChar char="●"/>
            </a:pPr>
            <a:r>
              <a:rPr b="1" i="0" lang="es" sz="1200" u="none" cap="none" strike="noStrike">
                <a:solidFill>
                  <a:srgbClr val="002540"/>
                </a:solidFill>
                <a:latin typeface="Open Sans"/>
                <a:ea typeface="Open Sans"/>
                <a:cs typeface="Open Sans"/>
                <a:sym typeface="Open Sans"/>
              </a:rPr>
              <a:t>Recording</a:t>
            </a:r>
            <a:endParaRPr b="1" i="0" sz="1200" u="none" cap="none" strike="noStrike">
              <a:solidFill>
                <a:srgbClr val="002540"/>
              </a:solidFill>
              <a:latin typeface="Open Sans"/>
              <a:ea typeface="Open Sans"/>
              <a:cs typeface="Open Sans"/>
              <a:sym typeface="Open Sans"/>
            </a:endParaRPr>
          </a:p>
          <a:p>
            <a:pPr indent="-304800" lvl="0" marL="457200" marR="0" rtl="0" algn="l">
              <a:lnSpc>
                <a:spcPct val="150000"/>
              </a:lnSpc>
              <a:spcBef>
                <a:spcPts val="0"/>
              </a:spcBef>
              <a:spcAft>
                <a:spcPts val="0"/>
              </a:spcAft>
              <a:buClr>
                <a:srgbClr val="0095FF"/>
              </a:buClr>
              <a:buSzPts val="1200"/>
              <a:buFont typeface="Open Sans"/>
              <a:buChar char="●"/>
            </a:pPr>
            <a:r>
              <a:rPr b="1" i="0" lang="es" sz="1200" u="none" cap="none" strike="noStrike">
                <a:solidFill>
                  <a:srgbClr val="002540"/>
                </a:solidFill>
                <a:latin typeface="Open Sans"/>
                <a:ea typeface="Open Sans"/>
                <a:cs typeface="Open Sans"/>
                <a:sym typeface="Open Sans"/>
              </a:rPr>
              <a:t>Sounds</a:t>
            </a:r>
            <a:endParaRPr b="1" i="0" sz="1200" u="none" cap="none" strike="noStrike">
              <a:solidFill>
                <a:srgbClr val="002540"/>
              </a:solidFill>
              <a:latin typeface="Open Sans"/>
              <a:ea typeface="Open Sans"/>
              <a:cs typeface="Open Sans"/>
              <a:sym typeface="Open Sans"/>
            </a:endParaRPr>
          </a:p>
          <a:p>
            <a:pPr indent="-304800" lvl="0" marL="457200" marR="0" rtl="0" algn="l">
              <a:lnSpc>
                <a:spcPct val="150000"/>
              </a:lnSpc>
              <a:spcBef>
                <a:spcPts val="0"/>
              </a:spcBef>
              <a:spcAft>
                <a:spcPts val="0"/>
              </a:spcAft>
              <a:buClr>
                <a:srgbClr val="0095FF"/>
              </a:buClr>
              <a:buSzPts val="1200"/>
              <a:buFont typeface="Open Sans"/>
              <a:buChar char="●"/>
            </a:pPr>
            <a:r>
              <a:rPr b="1" i="0" lang="es" sz="1200" u="none" cap="none" strike="noStrike">
                <a:solidFill>
                  <a:srgbClr val="002540"/>
                </a:solidFill>
                <a:latin typeface="Open Sans"/>
                <a:ea typeface="Open Sans"/>
                <a:cs typeface="Open Sans"/>
                <a:sym typeface="Open Sans"/>
              </a:rPr>
              <a:t>Utils</a:t>
            </a:r>
            <a:endParaRPr b="1" i="0" sz="1200" u="none" cap="none" strike="noStrike">
              <a:solidFill>
                <a:srgbClr val="002540"/>
              </a:solidFill>
              <a:latin typeface="Open Sans"/>
              <a:ea typeface="Open Sans"/>
              <a:cs typeface="Open Sans"/>
              <a:sym typeface="Open Sans"/>
            </a:endParaRPr>
          </a:p>
          <a:p>
            <a:pPr indent="-304800" lvl="0" marL="457200" marR="0" rtl="0" algn="l">
              <a:lnSpc>
                <a:spcPct val="150000"/>
              </a:lnSpc>
              <a:spcBef>
                <a:spcPts val="0"/>
              </a:spcBef>
              <a:spcAft>
                <a:spcPts val="0"/>
              </a:spcAft>
              <a:buClr>
                <a:srgbClr val="0095FF"/>
              </a:buClr>
              <a:buSzPts val="1200"/>
              <a:buFont typeface="Open Sans"/>
              <a:buChar char="●"/>
            </a:pPr>
            <a:r>
              <a:rPr b="1" i="0" lang="es" sz="1200" u="none" cap="none" strike="noStrike">
                <a:solidFill>
                  <a:srgbClr val="002540"/>
                </a:solidFill>
                <a:latin typeface="Open Sans"/>
                <a:ea typeface="Open Sans"/>
                <a:cs typeface="Open Sans"/>
                <a:sym typeface="Open Sans"/>
              </a:rPr>
              <a:t>TTS and ASR</a:t>
            </a:r>
            <a:endParaRPr b="1" i="0" sz="1200" u="none" cap="none" strike="noStrike">
              <a:solidFill>
                <a:srgbClr val="002540"/>
              </a:solidFill>
              <a:latin typeface="Open Sans"/>
              <a:ea typeface="Open Sans"/>
              <a:cs typeface="Open Sans"/>
              <a:sym typeface="Open Sans"/>
            </a:endParaRPr>
          </a:p>
          <a:p>
            <a:pPr indent="-304800" lvl="0" marL="457200" marR="0" rtl="0" algn="l">
              <a:lnSpc>
                <a:spcPct val="150000"/>
              </a:lnSpc>
              <a:spcBef>
                <a:spcPts val="0"/>
              </a:spcBef>
              <a:spcAft>
                <a:spcPts val="0"/>
              </a:spcAft>
              <a:buClr>
                <a:srgbClr val="0095FF"/>
              </a:buClr>
              <a:buSzPts val="1200"/>
              <a:buFont typeface="Open Sans"/>
              <a:buChar char="●"/>
            </a:pPr>
            <a:r>
              <a:rPr b="1" i="0" lang="es" sz="1200" u="none" cap="none" strike="noStrike">
                <a:solidFill>
                  <a:srgbClr val="002540"/>
                </a:solidFill>
                <a:latin typeface="Open Sans"/>
                <a:ea typeface="Open Sans"/>
                <a:cs typeface="Open Sans"/>
                <a:sym typeface="Open Sans"/>
              </a:rPr>
              <a:t>UniMRCP</a:t>
            </a:r>
            <a:endParaRPr b="1" i="0" sz="1200" u="none" cap="none" strike="noStrike">
              <a:solidFill>
                <a:srgbClr val="002540"/>
              </a:solidFill>
              <a:latin typeface="Open Sans"/>
              <a:ea typeface="Open Sans"/>
              <a:cs typeface="Open Sans"/>
              <a:sym typeface="Open Sans"/>
            </a:endParaRPr>
          </a:p>
        </p:txBody>
      </p:sp>
      <p:pic>
        <p:nvPicPr>
          <p:cNvPr id="167" name="Google Shape;167;p24"/>
          <p:cNvPicPr preferRelativeResize="0"/>
          <p:nvPr/>
        </p:nvPicPr>
        <p:blipFill>
          <a:blip r:embed="rId5">
            <a:alphaModFix/>
          </a:blip>
          <a:stretch>
            <a:fillRect/>
          </a:stretch>
        </p:blipFill>
        <p:spPr>
          <a:xfrm>
            <a:off x="1020300" y="918275"/>
            <a:ext cx="1555475" cy="5911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1" name="Shape 171"/>
        <p:cNvGrpSpPr/>
        <p:nvPr/>
      </p:nvGrpSpPr>
      <p:grpSpPr>
        <a:xfrm>
          <a:off x="0" y="0"/>
          <a:ext cx="0" cy="0"/>
          <a:chOff x="0" y="0"/>
          <a:chExt cx="0" cy="0"/>
        </a:xfrm>
      </p:grpSpPr>
      <p:sp>
        <p:nvSpPr>
          <p:cNvPr id="172" name="Google Shape;172;p25"/>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MANEJO DE NODOS</a:t>
            </a:r>
            <a:r>
              <a:rPr lang="es" sz="1300">
                <a:solidFill>
                  <a:srgbClr val="0095FF"/>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 |  </a:t>
            </a:r>
            <a:r>
              <a:rPr lang="es" sz="1300">
                <a:solidFill>
                  <a:srgbClr val="435E72"/>
                </a:solidFill>
                <a:latin typeface="Open Sans ExtraBold"/>
                <a:ea typeface="Open Sans ExtraBold"/>
                <a:cs typeface="Open Sans ExtraBold"/>
                <a:sym typeface="Open Sans ExtraBold"/>
              </a:rPr>
              <a:t>1</a:t>
            </a:r>
            <a:endParaRPr sz="1300">
              <a:solidFill>
                <a:srgbClr val="435E72"/>
              </a:solidFill>
              <a:latin typeface="Open Sans ExtraBold"/>
              <a:ea typeface="Open Sans ExtraBold"/>
              <a:cs typeface="Open Sans ExtraBold"/>
              <a:sym typeface="Open Sans ExtraBold"/>
            </a:endParaRPr>
          </a:p>
        </p:txBody>
      </p:sp>
      <p:sp>
        <p:nvSpPr>
          <p:cNvPr id="173" name="Google Shape;173;p25"/>
          <p:cNvSpPr txBox="1"/>
          <p:nvPr/>
        </p:nvSpPr>
        <p:spPr>
          <a:xfrm>
            <a:off x="2300850" y="1658375"/>
            <a:ext cx="8829900" cy="684900"/>
          </a:xfrm>
          <a:prstGeom prst="rect">
            <a:avLst/>
          </a:prstGeom>
          <a:solidFill>
            <a:srgbClr val="CCEAFF"/>
          </a:solidFill>
          <a:ln>
            <a:noFill/>
          </a:ln>
        </p:spPr>
        <p:txBody>
          <a:bodyPr anchorCtr="0" anchor="t" bIns="91425" lIns="91425" spcFirstLastPara="1" rIns="91425" wrap="square" tIns="91425">
            <a:spAutoFit/>
          </a:bodyPr>
          <a:lstStyle/>
          <a:p>
            <a:pPr indent="0" lvl="0" marL="0" marR="0" rtl="0" algn="ctr">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ExtraBold"/>
                <a:ea typeface="Open Sans ExtraBold"/>
                <a:cs typeface="Open Sans ExtraBold"/>
                <a:sym typeface="Open Sans ExtraBold"/>
              </a:rPr>
              <a:t>Al seleccionar el nodo, las opciones se despliegan tal como se muestra en la figura.</a:t>
            </a:r>
            <a:endParaRPr i="0" sz="1300" u="none" cap="none" strike="noStrike">
              <a:solidFill>
                <a:srgbClr val="002540"/>
              </a:solidFill>
              <a:latin typeface="Open Sans ExtraBold"/>
              <a:ea typeface="Open Sans ExtraBold"/>
              <a:cs typeface="Open Sans ExtraBold"/>
              <a:sym typeface="Open Sans ExtraBold"/>
            </a:endParaRPr>
          </a:p>
          <a:p>
            <a:pPr indent="0" lvl="0" marL="0" marR="0" rtl="0" algn="ctr">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ExtraBold"/>
                <a:ea typeface="Open Sans ExtraBold"/>
                <a:cs typeface="Open Sans ExtraBold"/>
                <a:sym typeface="Open Sans ExtraBold"/>
              </a:rPr>
              <a:t>Cuando el nodo está seleccionado, se lo puede eliminar mediante la tecla suprimir.</a:t>
            </a:r>
            <a:endParaRPr i="0" sz="1300" u="none" cap="none" strike="noStrike">
              <a:solidFill>
                <a:srgbClr val="002540"/>
              </a:solidFill>
              <a:latin typeface="Open Sans ExtraBold"/>
              <a:ea typeface="Open Sans ExtraBold"/>
              <a:cs typeface="Open Sans ExtraBold"/>
              <a:sym typeface="Open Sans ExtraBold"/>
            </a:endParaRPr>
          </a:p>
        </p:txBody>
      </p:sp>
      <p:sp>
        <p:nvSpPr>
          <p:cNvPr id="174" name="Google Shape;174;p25"/>
          <p:cNvSpPr txBox="1"/>
          <p:nvPr/>
        </p:nvSpPr>
        <p:spPr>
          <a:xfrm>
            <a:off x="6749550" y="3341913"/>
            <a:ext cx="4381200" cy="2385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Muestra Panel de Propiedades.</a:t>
            </a:r>
            <a:endParaRPr i="0" sz="1300" u="none" cap="none" strike="noStrike">
              <a:solidFill>
                <a:srgbClr val="002540"/>
              </a:solidFill>
              <a:latin typeface="Open Sans Medium"/>
              <a:ea typeface="Open Sans Medium"/>
              <a:cs typeface="Open Sans Medium"/>
              <a:sym typeface="Open Sans Medium"/>
            </a:endParaRPr>
          </a:p>
          <a:p>
            <a:pPr indent="0" lvl="0" marL="0" marR="0" rtl="0" algn="l">
              <a:lnSpc>
                <a:spcPct val="10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Medium"/>
              <a:ea typeface="Open Sans Medium"/>
              <a:cs typeface="Open Sans Medium"/>
              <a:sym typeface="Open Sans Medium"/>
            </a:endParaRPr>
          </a:p>
          <a:p>
            <a:pPr indent="0" lvl="0" marL="0" marR="0" rtl="0" algn="l">
              <a:lnSpc>
                <a:spcPct val="10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Medium"/>
              <a:ea typeface="Open Sans Medium"/>
              <a:cs typeface="Open Sans Medium"/>
              <a:sym typeface="Open Sans Medium"/>
            </a:endParaRPr>
          </a:p>
          <a:p>
            <a:pPr indent="0" lvl="0" marL="0" marR="0" rtl="0" algn="l">
              <a:lnSpc>
                <a:spcPct val="100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Crea copia del nodo seleccionado.</a:t>
            </a:r>
            <a:endParaRPr i="0" sz="1300" u="none" cap="none" strike="noStrike">
              <a:solidFill>
                <a:srgbClr val="002540"/>
              </a:solidFill>
              <a:latin typeface="Open Sans Medium"/>
              <a:ea typeface="Open Sans Medium"/>
              <a:cs typeface="Open Sans Medium"/>
              <a:sym typeface="Open Sans Medium"/>
            </a:endParaRPr>
          </a:p>
          <a:p>
            <a:pPr indent="0" lvl="0" marL="0" marR="0" rtl="0" algn="l">
              <a:lnSpc>
                <a:spcPct val="10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Medium"/>
              <a:ea typeface="Open Sans Medium"/>
              <a:cs typeface="Open Sans Medium"/>
              <a:sym typeface="Open Sans Medium"/>
            </a:endParaRPr>
          </a:p>
          <a:p>
            <a:pPr indent="0" lvl="0" marL="0" marR="0" rtl="0" algn="l">
              <a:lnSpc>
                <a:spcPct val="10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Medium"/>
              <a:ea typeface="Open Sans Medium"/>
              <a:cs typeface="Open Sans Medium"/>
              <a:sym typeface="Open Sans Medium"/>
            </a:endParaRPr>
          </a:p>
          <a:p>
            <a:pPr indent="0" lvl="0" marL="0" marR="0" rtl="0" algn="l">
              <a:lnSpc>
                <a:spcPct val="100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Crea conectores entre nodos.</a:t>
            </a:r>
            <a:endParaRPr i="0" sz="1300" u="none" cap="none" strike="noStrike">
              <a:solidFill>
                <a:srgbClr val="002540"/>
              </a:solidFill>
              <a:latin typeface="Open Sans Medium"/>
              <a:ea typeface="Open Sans Medium"/>
              <a:cs typeface="Open Sans Medium"/>
              <a:sym typeface="Open Sans Medium"/>
            </a:endParaRPr>
          </a:p>
          <a:p>
            <a:pPr indent="0" lvl="0" marL="0" marR="0" rtl="0" algn="l">
              <a:lnSpc>
                <a:spcPct val="10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Medium"/>
              <a:ea typeface="Open Sans Medium"/>
              <a:cs typeface="Open Sans Medium"/>
              <a:sym typeface="Open Sans Medium"/>
            </a:endParaRPr>
          </a:p>
          <a:p>
            <a:pPr indent="0" lvl="0" marL="0" marR="0" rtl="0" algn="l">
              <a:lnSpc>
                <a:spcPct val="10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Medium"/>
              <a:ea typeface="Open Sans Medium"/>
              <a:cs typeface="Open Sans Medium"/>
              <a:sym typeface="Open Sans Medium"/>
            </a:endParaRPr>
          </a:p>
          <a:p>
            <a:pPr indent="0" lvl="0" marL="0" marR="0" rtl="0" algn="l">
              <a:lnSpc>
                <a:spcPct val="100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Muestra descripción y parámetros del nodo seleccionado.</a:t>
            </a:r>
            <a:endParaRPr i="0" sz="1300" u="none" cap="none" strike="noStrike">
              <a:solidFill>
                <a:srgbClr val="002540"/>
              </a:solidFill>
              <a:latin typeface="Open Sans Medium"/>
              <a:ea typeface="Open Sans Medium"/>
              <a:cs typeface="Open Sans Medium"/>
              <a:sym typeface="Open Sans Medium"/>
            </a:endParaRPr>
          </a:p>
        </p:txBody>
      </p:sp>
      <p:pic>
        <p:nvPicPr>
          <p:cNvPr id="175" name="Google Shape;175;p25"/>
          <p:cNvPicPr preferRelativeResize="0"/>
          <p:nvPr/>
        </p:nvPicPr>
        <p:blipFill rotWithShape="1">
          <a:blip r:embed="rId4">
            <a:alphaModFix/>
          </a:blip>
          <a:srcRect b="15052" l="52966" r="42447" t="48909"/>
          <a:stretch/>
        </p:blipFill>
        <p:spPr>
          <a:xfrm>
            <a:off x="5942300" y="2899200"/>
            <a:ext cx="740026" cy="3271315"/>
          </a:xfrm>
          <a:prstGeom prst="rect">
            <a:avLst/>
          </a:prstGeom>
          <a:noFill/>
          <a:ln>
            <a:noFill/>
          </a:ln>
        </p:spPr>
      </p:pic>
      <p:pic>
        <p:nvPicPr>
          <p:cNvPr id="176" name="Google Shape;176;p25"/>
          <p:cNvPicPr preferRelativeResize="0"/>
          <p:nvPr/>
        </p:nvPicPr>
        <p:blipFill>
          <a:blip r:embed="rId5">
            <a:alphaModFix/>
          </a:blip>
          <a:stretch>
            <a:fillRect/>
          </a:stretch>
        </p:blipFill>
        <p:spPr>
          <a:xfrm>
            <a:off x="3372875" y="3972200"/>
            <a:ext cx="1085675" cy="918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0" name="Shape 180"/>
        <p:cNvGrpSpPr/>
        <p:nvPr/>
      </p:nvGrpSpPr>
      <p:grpSpPr>
        <a:xfrm>
          <a:off x="0" y="0"/>
          <a:ext cx="0" cy="0"/>
          <a:chOff x="0" y="0"/>
          <a:chExt cx="0" cy="0"/>
        </a:xfrm>
      </p:grpSpPr>
      <p:sp>
        <p:nvSpPr>
          <p:cNvPr id="181" name="Google Shape;181;p26"/>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MANEJO DE NODOS</a:t>
            </a:r>
            <a:r>
              <a:rPr lang="es" sz="1300">
                <a:solidFill>
                  <a:srgbClr val="0095FF"/>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 |  </a:t>
            </a:r>
            <a:r>
              <a:rPr lang="es" sz="1300">
                <a:solidFill>
                  <a:srgbClr val="435E72"/>
                </a:solidFill>
                <a:latin typeface="Open Sans ExtraBold"/>
                <a:ea typeface="Open Sans ExtraBold"/>
                <a:cs typeface="Open Sans ExtraBold"/>
                <a:sym typeface="Open Sans ExtraBold"/>
              </a:rPr>
              <a:t>2</a:t>
            </a:r>
            <a:endParaRPr sz="1300">
              <a:solidFill>
                <a:srgbClr val="435E72"/>
              </a:solidFill>
              <a:latin typeface="Open Sans ExtraBold"/>
              <a:ea typeface="Open Sans ExtraBold"/>
              <a:cs typeface="Open Sans ExtraBold"/>
              <a:sym typeface="Open Sans ExtraBold"/>
            </a:endParaRPr>
          </a:p>
        </p:txBody>
      </p:sp>
      <p:sp>
        <p:nvSpPr>
          <p:cNvPr id="182" name="Google Shape;182;p26"/>
          <p:cNvSpPr txBox="1"/>
          <p:nvPr/>
        </p:nvSpPr>
        <p:spPr>
          <a:xfrm>
            <a:off x="7728025" y="2512688"/>
            <a:ext cx="4381200" cy="12852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Panel de propiedades:</a:t>
            </a:r>
            <a:endParaRPr b="1"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Se despliega en la parte inferior de la pantalla.</a:t>
            </a:r>
            <a:endParaRPr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Cada nodo tendrá su cuadro de propiedades específico.</a:t>
            </a:r>
            <a:endParaRPr i="0" sz="1300" u="none" cap="none" strike="noStrike">
              <a:solidFill>
                <a:srgbClr val="002540"/>
              </a:solidFill>
              <a:latin typeface="Open Sans"/>
              <a:ea typeface="Open Sans"/>
              <a:cs typeface="Open Sans"/>
              <a:sym typeface="Open Sans"/>
            </a:endParaRPr>
          </a:p>
        </p:txBody>
      </p:sp>
      <p:sp>
        <p:nvSpPr>
          <p:cNvPr id="183" name="Google Shape;183;p26"/>
          <p:cNvSpPr txBox="1"/>
          <p:nvPr/>
        </p:nvSpPr>
        <p:spPr>
          <a:xfrm>
            <a:off x="7728025" y="4200213"/>
            <a:ext cx="4381200" cy="9852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Copia de ítem seleccionado:</a:t>
            </a:r>
            <a:endParaRPr b="1"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Crea una copia idéntica del nodo y sus propiedades.</a:t>
            </a:r>
            <a:endParaRPr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Los enlaces (flechas) no son copiados con esta opción.</a:t>
            </a:r>
            <a:endParaRPr i="0" sz="1300" u="none" cap="none" strike="noStrike">
              <a:solidFill>
                <a:srgbClr val="002540"/>
              </a:solidFill>
              <a:latin typeface="Open Sans"/>
              <a:ea typeface="Open Sans"/>
              <a:cs typeface="Open Sans"/>
              <a:sym typeface="Open Sans"/>
            </a:endParaRPr>
          </a:p>
        </p:txBody>
      </p:sp>
      <p:pic>
        <p:nvPicPr>
          <p:cNvPr id="184" name="Google Shape;184;p26"/>
          <p:cNvPicPr preferRelativeResize="0"/>
          <p:nvPr/>
        </p:nvPicPr>
        <p:blipFill rotWithShape="1">
          <a:blip r:embed="rId4">
            <a:alphaModFix/>
          </a:blip>
          <a:srcRect b="51130" l="45317" r="50082" t="38148"/>
          <a:stretch/>
        </p:blipFill>
        <p:spPr>
          <a:xfrm>
            <a:off x="7001175" y="2378188"/>
            <a:ext cx="504250" cy="661125"/>
          </a:xfrm>
          <a:prstGeom prst="rect">
            <a:avLst/>
          </a:prstGeom>
          <a:noFill/>
          <a:ln>
            <a:noFill/>
          </a:ln>
        </p:spPr>
      </p:pic>
      <p:pic>
        <p:nvPicPr>
          <p:cNvPr id="185" name="Google Shape;185;p26"/>
          <p:cNvPicPr preferRelativeResize="0"/>
          <p:nvPr/>
        </p:nvPicPr>
        <p:blipFill rotWithShape="1">
          <a:blip r:embed="rId4">
            <a:alphaModFix/>
          </a:blip>
          <a:srcRect b="29034" l="45317" r="50082" t="60243"/>
          <a:stretch/>
        </p:blipFill>
        <p:spPr>
          <a:xfrm>
            <a:off x="7001175" y="4076938"/>
            <a:ext cx="504250" cy="661125"/>
          </a:xfrm>
          <a:prstGeom prst="rect">
            <a:avLst/>
          </a:prstGeom>
          <a:noFill/>
          <a:ln>
            <a:noFill/>
          </a:ln>
        </p:spPr>
      </p:pic>
      <p:pic>
        <p:nvPicPr>
          <p:cNvPr id="186" name="Google Shape;186;p26"/>
          <p:cNvPicPr preferRelativeResize="0"/>
          <p:nvPr/>
        </p:nvPicPr>
        <p:blipFill>
          <a:blip r:embed="rId5">
            <a:alphaModFix/>
          </a:blip>
          <a:stretch>
            <a:fillRect/>
          </a:stretch>
        </p:blipFill>
        <p:spPr>
          <a:xfrm>
            <a:off x="866350" y="2775663"/>
            <a:ext cx="4580926" cy="201228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0" name="Shape 190"/>
        <p:cNvGrpSpPr/>
        <p:nvPr/>
      </p:nvGrpSpPr>
      <p:grpSpPr>
        <a:xfrm>
          <a:off x="0" y="0"/>
          <a:ext cx="0" cy="0"/>
          <a:chOff x="0" y="0"/>
          <a:chExt cx="0" cy="0"/>
        </a:xfrm>
      </p:grpSpPr>
      <p:sp>
        <p:nvSpPr>
          <p:cNvPr id="191" name="Google Shape;191;p27"/>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MANEJO DE NODOS</a:t>
            </a:r>
            <a:r>
              <a:rPr lang="es" sz="1300">
                <a:solidFill>
                  <a:srgbClr val="0095FF"/>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 |  </a:t>
            </a:r>
            <a:r>
              <a:rPr lang="es" sz="1300">
                <a:solidFill>
                  <a:srgbClr val="435E72"/>
                </a:solidFill>
                <a:latin typeface="Open Sans ExtraBold"/>
                <a:ea typeface="Open Sans ExtraBold"/>
                <a:cs typeface="Open Sans ExtraBold"/>
                <a:sym typeface="Open Sans ExtraBold"/>
              </a:rPr>
              <a:t>3</a:t>
            </a:r>
            <a:endParaRPr sz="1300">
              <a:solidFill>
                <a:srgbClr val="435E72"/>
              </a:solidFill>
              <a:latin typeface="Open Sans ExtraBold"/>
              <a:ea typeface="Open Sans ExtraBold"/>
              <a:cs typeface="Open Sans ExtraBold"/>
              <a:sym typeface="Open Sans ExtraBold"/>
            </a:endParaRPr>
          </a:p>
        </p:txBody>
      </p:sp>
      <p:sp>
        <p:nvSpPr>
          <p:cNvPr id="192" name="Google Shape;192;p27"/>
          <p:cNvSpPr txBox="1"/>
          <p:nvPr/>
        </p:nvSpPr>
        <p:spPr>
          <a:xfrm>
            <a:off x="5388250" y="2005775"/>
            <a:ext cx="5424900" cy="21858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Conector de nodos:</a:t>
            </a:r>
            <a:endParaRPr b="1"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Entra en modo conector para poder enlazar los diferentes nodos del flujo.</a:t>
            </a:r>
            <a:endParaRPr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Los enlaces (flechas) pueden ser eliminados seleccionándolos y presionando la tecla suprimir.Entra en modo conector para poder enlazar los diferentes nodos del flujo.</a:t>
            </a:r>
            <a:endParaRPr i="0" sz="1300" u="none" cap="none" strike="noStrike">
              <a:solidFill>
                <a:srgbClr val="002540"/>
              </a:solidFill>
              <a:latin typeface="Open Sans"/>
              <a:ea typeface="Open Sans"/>
              <a:cs typeface="Open Sans"/>
              <a:sym typeface="Open Sans"/>
            </a:endParaRPr>
          </a:p>
        </p:txBody>
      </p:sp>
      <p:sp>
        <p:nvSpPr>
          <p:cNvPr id="193" name="Google Shape;193;p27"/>
          <p:cNvSpPr txBox="1"/>
          <p:nvPr/>
        </p:nvSpPr>
        <p:spPr>
          <a:xfrm>
            <a:off x="5388250" y="4403800"/>
            <a:ext cx="5290500" cy="9852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Descripción y parámetros para el nodo seleccionado:</a:t>
            </a:r>
            <a:endParaRPr b="1"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Despliega una pantalla emergente con una pequeña ayuda para el usuario.</a:t>
            </a:r>
            <a:endParaRPr i="0" sz="1300" u="none" cap="none" strike="noStrike">
              <a:solidFill>
                <a:srgbClr val="002540"/>
              </a:solidFill>
              <a:latin typeface="Open Sans"/>
              <a:ea typeface="Open Sans"/>
              <a:cs typeface="Open Sans"/>
              <a:sym typeface="Open Sans"/>
            </a:endParaRPr>
          </a:p>
        </p:txBody>
      </p:sp>
      <p:pic>
        <p:nvPicPr>
          <p:cNvPr id="194" name="Google Shape;194;p27"/>
          <p:cNvPicPr preferRelativeResize="0"/>
          <p:nvPr/>
        </p:nvPicPr>
        <p:blipFill rotWithShape="1">
          <a:blip r:embed="rId4">
            <a:alphaModFix/>
          </a:blip>
          <a:srcRect b="17098" l="28081" r="56850" t="40188"/>
          <a:stretch/>
        </p:blipFill>
        <p:spPr>
          <a:xfrm>
            <a:off x="1112175" y="1555925"/>
            <a:ext cx="3271949" cy="5217774"/>
          </a:xfrm>
          <a:prstGeom prst="rect">
            <a:avLst/>
          </a:prstGeom>
          <a:noFill/>
          <a:ln>
            <a:noFill/>
          </a:ln>
        </p:spPr>
      </p:pic>
      <p:pic>
        <p:nvPicPr>
          <p:cNvPr id="195" name="Google Shape;195;p27"/>
          <p:cNvPicPr preferRelativeResize="0"/>
          <p:nvPr/>
        </p:nvPicPr>
        <p:blipFill rotWithShape="1">
          <a:blip r:embed="rId4">
            <a:alphaModFix/>
          </a:blip>
          <a:srcRect b="44748" l="44546" r="50396" t="44183"/>
          <a:stretch/>
        </p:blipFill>
        <p:spPr>
          <a:xfrm>
            <a:off x="4683850" y="1860075"/>
            <a:ext cx="628027" cy="773175"/>
          </a:xfrm>
          <a:prstGeom prst="rect">
            <a:avLst/>
          </a:prstGeom>
          <a:noFill/>
          <a:ln>
            <a:noFill/>
          </a:ln>
        </p:spPr>
      </p:pic>
      <p:pic>
        <p:nvPicPr>
          <p:cNvPr id="196" name="Google Shape;196;p27"/>
          <p:cNvPicPr preferRelativeResize="0"/>
          <p:nvPr/>
        </p:nvPicPr>
        <p:blipFill rotWithShape="1">
          <a:blip r:embed="rId4">
            <a:alphaModFix/>
          </a:blip>
          <a:srcRect b="23347" l="44546" r="50396" t="65584"/>
          <a:stretch/>
        </p:blipFill>
        <p:spPr>
          <a:xfrm>
            <a:off x="4683850" y="4255775"/>
            <a:ext cx="628027" cy="773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5FF"/>
        </a:solidFill>
      </p:bgPr>
    </p:bg>
    <p:spTree>
      <p:nvGrpSpPr>
        <p:cNvPr id="201" name="Shape 201"/>
        <p:cNvGrpSpPr/>
        <p:nvPr/>
      </p:nvGrpSpPr>
      <p:grpSpPr>
        <a:xfrm>
          <a:off x="0" y="0"/>
          <a:ext cx="0" cy="0"/>
          <a:chOff x="0" y="0"/>
          <a:chExt cx="0" cy="0"/>
        </a:xfrm>
      </p:grpSpPr>
      <p:sp>
        <p:nvSpPr>
          <p:cNvPr id="202" name="Google Shape;202;p28"/>
          <p:cNvSpPr txBox="1"/>
          <p:nvPr/>
        </p:nvSpPr>
        <p:spPr>
          <a:xfrm>
            <a:off x="1344400" y="5195125"/>
            <a:ext cx="11266500" cy="16353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6000"/>
              <a:buFont typeface="Arial"/>
              <a:buNone/>
            </a:pPr>
            <a:r>
              <a:rPr lang="es" sz="6000">
                <a:solidFill>
                  <a:srgbClr val="FFFFFF"/>
                </a:solidFill>
                <a:latin typeface="Open Sans ExtraBold"/>
                <a:ea typeface="Open Sans ExtraBold"/>
                <a:cs typeface="Open Sans ExtraBold"/>
                <a:sym typeface="Open Sans ExtraBold"/>
              </a:rPr>
              <a:t>Extensiones y contextos</a:t>
            </a:r>
            <a:r>
              <a:rPr b="0" i="0" lang="es" sz="6000" u="none" cap="none" strike="noStrike">
                <a:solidFill>
                  <a:srgbClr val="ED1F27"/>
                </a:solidFill>
                <a:latin typeface="Open Sans ExtraBold"/>
                <a:ea typeface="Open Sans ExtraBold"/>
                <a:cs typeface="Open Sans ExtraBold"/>
                <a:sym typeface="Open Sans ExtraBold"/>
              </a:rPr>
              <a:t>.</a:t>
            </a:r>
            <a:endParaRPr b="0" i="0" sz="6000" u="none" cap="none" strike="noStrike">
              <a:solidFill>
                <a:srgbClr val="ED1F27"/>
              </a:solidFill>
              <a:latin typeface="Open Sans ExtraBold"/>
              <a:ea typeface="Open Sans ExtraBold"/>
              <a:cs typeface="Open Sans ExtraBold"/>
              <a:sym typeface="Open Sans ExtraBold"/>
            </a:endParaRPr>
          </a:p>
        </p:txBody>
      </p:sp>
      <p:sp>
        <p:nvSpPr>
          <p:cNvPr id="203" name="Google Shape;203;p28"/>
          <p:cNvSpPr/>
          <p:nvPr/>
        </p:nvSpPr>
        <p:spPr>
          <a:xfrm rot="5400000">
            <a:off x="152024" y="5452291"/>
            <a:ext cx="772200" cy="1121100"/>
          </a:xfrm>
          <a:prstGeom prst="round2SameRect">
            <a:avLst>
              <a:gd fmla="val 50000" name="adj1"/>
              <a:gd fmla="val 0" name="adj2"/>
            </a:avLst>
          </a:prstGeom>
          <a:solidFill>
            <a:srgbClr val="ED1F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7" name="Shape 207"/>
        <p:cNvGrpSpPr/>
        <p:nvPr/>
      </p:nvGrpSpPr>
      <p:grpSpPr>
        <a:xfrm>
          <a:off x="0" y="0"/>
          <a:ext cx="0" cy="0"/>
          <a:chOff x="0" y="0"/>
          <a:chExt cx="0" cy="0"/>
        </a:xfrm>
      </p:grpSpPr>
      <p:sp>
        <p:nvSpPr>
          <p:cNvPr id="208" name="Google Shape;208;p29"/>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EXTENSIONES Y CONTEXTOS</a:t>
            </a:r>
            <a:r>
              <a:rPr lang="es" sz="1300">
                <a:solidFill>
                  <a:srgbClr val="0095FF"/>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 |  </a:t>
            </a:r>
            <a:endParaRPr sz="1300">
              <a:solidFill>
                <a:srgbClr val="435E72"/>
              </a:solidFill>
              <a:latin typeface="Open Sans ExtraBold"/>
              <a:ea typeface="Open Sans ExtraBold"/>
              <a:cs typeface="Open Sans ExtraBold"/>
              <a:sym typeface="Open Sans ExtraBold"/>
            </a:endParaRPr>
          </a:p>
        </p:txBody>
      </p:sp>
      <p:sp>
        <p:nvSpPr>
          <p:cNvPr id="209" name="Google Shape;209;p29"/>
          <p:cNvSpPr txBox="1"/>
          <p:nvPr/>
        </p:nvSpPr>
        <p:spPr>
          <a:xfrm>
            <a:off x="1292575" y="1512750"/>
            <a:ext cx="4164300" cy="1885500"/>
          </a:xfrm>
          <a:prstGeom prst="rect">
            <a:avLst/>
          </a:prstGeom>
          <a:noFill/>
          <a:ln>
            <a:noFill/>
          </a:ln>
        </p:spPr>
        <p:txBody>
          <a:bodyPr anchorCtr="0" anchor="t" bIns="91425" lIns="91425" spcFirstLastPara="1" rIns="91425" wrap="square" tIns="91425">
            <a:spAutoFit/>
          </a:bodyPr>
          <a:lstStyle/>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DialPlan de Asterisk consiste de una colección de contextos como forma de organización y separación. A modo de ejemplo es utilizado para separación entre funcionalidades y herramientas, así como reforzar la seguridad entre los diferentes contextos, entre otros.</a:t>
            </a:r>
            <a:endParaRPr i="0" sz="1300" u="none" cap="none" strike="noStrike">
              <a:solidFill>
                <a:srgbClr val="002540"/>
              </a:solidFill>
              <a:latin typeface="Open Sans Medium"/>
              <a:ea typeface="Open Sans Medium"/>
              <a:cs typeface="Open Sans Medium"/>
              <a:sym typeface="Open Sans Medium"/>
            </a:endParaRPr>
          </a:p>
        </p:txBody>
      </p:sp>
      <p:sp>
        <p:nvSpPr>
          <p:cNvPr id="210" name="Google Shape;210;p29"/>
          <p:cNvSpPr txBox="1"/>
          <p:nvPr/>
        </p:nvSpPr>
        <p:spPr>
          <a:xfrm>
            <a:off x="1292575" y="3827800"/>
            <a:ext cx="4164300" cy="2485800"/>
          </a:xfrm>
          <a:prstGeom prst="rect">
            <a:avLst/>
          </a:prstGeom>
          <a:noFill/>
          <a:ln>
            <a:noFill/>
          </a:ln>
        </p:spPr>
        <p:txBody>
          <a:bodyPr anchorCtr="0" anchor="t" bIns="91425" lIns="91425" spcFirstLastPara="1" rIns="91425" wrap="square" tIns="91425">
            <a:spAutoFit/>
          </a:bodyPr>
          <a:lstStyle/>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La principal forma de utiizarlos es hacer que Asterisk realice diferentes acciones dependiendo desde donde ingresa una llamada. Cuando Asterisk tiene una conexión de llamada, ya sea una llamada entrante desde afuera o una extensión interna, esa llamada pertenece a un único contexto según el canal por el cual haya ingresado la misma.</a:t>
            </a:r>
            <a:endParaRPr i="0" sz="1300" u="none" cap="none" strike="noStrike">
              <a:solidFill>
                <a:srgbClr val="002540"/>
              </a:solidFill>
              <a:latin typeface="Open Sans Medium"/>
              <a:ea typeface="Open Sans Medium"/>
              <a:cs typeface="Open Sans Medium"/>
              <a:sym typeface="Open Sans Medium"/>
            </a:endParaRPr>
          </a:p>
        </p:txBody>
      </p:sp>
      <p:sp>
        <p:nvSpPr>
          <p:cNvPr id="211" name="Google Shape;211;p29"/>
          <p:cNvSpPr txBox="1"/>
          <p:nvPr/>
        </p:nvSpPr>
        <p:spPr>
          <a:xfrm>
            <a:off x="7193325" y="1512750"/>
            <a:ext cx="4164300" cy="1885500"/>
          </a:xfrm>
          <a:prstGeom prst="rect">
            <a:avLst/>
          </a:prstGeom>
          <a:noFill/>
          <a:ln>
            <a:noFill/>
          </a:ln>
        </p:spPr>
        <p:txBody>
          <a:bodyPr anchorCtr="0" anchor="t" bIns="91425" lIns="91425" spcFirstLastPara="1" rIns="91425" wrap="square" tIns="91425">
            <a:spAutoFit/>
          </a:bodyPr>
          <a:lstStyle/>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Si la extensión marcada no existe en un contexto específico, Asterisk rechaza la llamada, por lo que es importante entender que la configuración correspondiente al usuario será la manera en la que Asterisk dirigirá la llamada desde el punto entrante a uContact.</a:t>
            </a:r>
            <a:endParaRPr i="0" sz="1300" u="none" cap="none" strike="noStrike">
              <a:solidFill>
                <a:srgbClr val="002540"/>
              </a:solidFill>
              <a:latin typeface="Open Sans Medium"/>
              <a:ea typeface="Open Sans Medium"/>
              <a:cs typeface="Open Sans Medium"/>
              <a:sym typeface="Open Sans Medium"/>
            </a:endParaRPr>
          </a:p>
        </p:txBody>
      </p:sp>
      <p:sp>
        <p:nvSpPr>
          <p:cNvPr id="212" name="Google Shape;212;p29"/>
          <p:cNvSpPr txBox="1"/>
          <p:nvPr/>
        </p:nvSpPr>
        <p:spPr>
          <a:xfrm>
            <a:off x="7193325" y="3827800"/>
            <a:ext cx="4164300" cy="2786100"/>
          </a:xfrm>
          <a:prstGeom prst="rect">
            <a:avLst/>
          </a:prstGeom>
          <a:noFill/>
          <a:ln>
            <a:noFill/>
          </a:ln>
        </p:spPr>
        <p:txBody>
          <a:bodyPr anchorCtr="0" anchor="t" bIns="91425" lIns="91425" spcFirstLastPara="1" rIns="91425" wrap="square" tIns="91425">
            <a:spAutoFit/>
          </a:bodyPr>
          <a:lstStyle/>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Los contextos son una colección de extensiones, siendo estas un conjunto de acciones. Asterisk ejecutará cada acción en secuencia cuando el contexto en el cual se encuentra esta extensión sea llamado. Una extensión puede ser de dos tipos: un literal o un patrón (no confundir con extensiones de teléfono).</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Un literal puede ser un número o letras como _1234.</a:t>
            </a:r>
            <a:endParaRPr i="0" sz="1300" u="none" cap="none" strike="noStrike">
              <a:solidFill>
                <a:srgbClr val="002540"/>
              </a:solidFill>
              <a:latin typeface="Open Sans Medium"/>
              <a:ea typeface="Open Sans Medium"/>
              <a:cs typeface="Open Sans Medium"/>
              <a:sym typeface="Open Sans Medium"/>
            </a:endParaRPr>
          </a:p>
        </p:txBody>
      </p:sp>
      <p:pic>
        <p:nvPicPr>
          <p:cNvPr id="213" name="Google Shape;213;p29"/>
          <p:cNvPicPr preferRelativeResize="0"/>
          <p:nvPr/>
        </p:nvPicPr>
        <p:blipFill rotWithShape="1">
          <a:blip r:embed="rId4">
            <a:alphaModFix/>
          </a:blip>
          <a:srcRect b="0" l="0" r="0" t="0"/>
          <a:stretch/>
        </p:blipFill>
        <p:spPr>
          <a:xfrm>
            <a:off x="5676625" y="1625300"/>
            <a:ext cx="1125025" cy="666125"/>
          </a:xfrm>
          <a:prstGeom prst="rect">
            <a:avLst/>
          </a:prstGeom>
          <a:noFill/>
          <a:ln>
            <a:noFill/>
          </a:ln>
        </p:spPr>
      </p:pic>
      <p:pic>
        <p:nvPicPr>
          <p:cNvPr id="214" name="Google Shape;214;p29"/>
          <p:cNvPicPr preferRelativeResize="0"/>
          <p:nvPr/>
        </p:nvPicPr>
        <p:blipFill rotWithShape="1">
          <a:blip r:embed="rId5">
            <a:alphaModFix/>
          </a:blip>
          <a:srcRect b="0" l="14644" r="14644" t="0"/>
          <a:stretch/>
        </p:blipFill>
        <p:spPr>
          <a:xfrm>
            <a:off x="5676625" y="3933074"/>
            <a:ext cx="851525" cy="1136374"/>
          </a:xfrm>
          <a:prstGeom prst="rect">
            <a:avLst/>
          </a:prstGeom>
          <a:noFill/>
          <a:ln>
            <a:noFill/>
          </a:ln>
        </p:spPr>
      </p:pic>
      <p:pic>
        <p:nvPicPr>
          <p:cNvPr id="215" name="Google Shape;215;p29"/>
          <p:cNvPicPr preferRelativeResize="0"/>
          <p:nvPr/>
        </p:nvPicPr>
        <p:blipFill rotWithShape="1">
          <a:blip r:embed="rId6">
            <a:alphaModFix/>
          </a:blip>
          <a:srcRect b="0" l="6025" r="6016" t="0"/>
          <a:stretch/>
        </p:blipFill>
        <p:spPr>
          <a:xfrm>
            <a:off x="11622075" y="1605947"/>
            <a:ext cx="1024151" cy="1098798"/>
          </a:xfrm>
          <a:prstGeom prst="rect">
            <a:avLst/>
          </a:prstGeom>
          <a:noFill/>
          <a:ln>
            <a:noFill/>
          </a:ln>
        </p:spPr>
      </p:pic>
      <p:pic>
        <p:nvPicPr>
          <p:cNvPr id="216" name="Google Shape;216;p29"/>
          <p:cNvPicPr preferRelativeResize="0"/>
          <p:nvPr/>
        </p:nvPicPr>
        <p:blipFill rotWithShape="1">
          <a:blip r:embed="rId7">
            <a:alphaModFix/>
          </a:blip>
          <a:srcRect b="7468" l="0" r="0" t="7468"/>
          <a:stretch/>
        </p:blipFill>
        <p:spPr>
          <a:xfrm>
            <a:off x="11450069" y="3933068"/>
            <a:ext cx="1368155" cy="109880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0" name="Shape 220"/>
        <p:cNvGrpSpPr/>
        <p:nvPr/>
      </p:nvGrpSpPr>
      <p:grpSpPr>
        <a:xfrm>
          <a:off x="0" y="0"/>
          <a:ext cx="0" cy="0"/>
          <a:chOff x="0" y="0"/>
          <a:chExt cx="0" cy="0"/>
        </a:xfrm>
      </p:grpSpPr>
      <p:sp>
        <p:nvSpPr>
          <p:cNvPr id="221" name="Google Shape;221;p30"/>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EXTENSIONES ESPECIALES</a:t>
            </a:r>
            <a:r>
              <a:rPr lang="es" sz="1300">
                <a:solidFill>
                  <a:srgbClr val="0095FF"/>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 |  </a:t>
            </a:r>
            <a:endParaRPr sz="1300">
              <a:solidFill>
                <a:srgbClr val="435E72"/>
              </a:solidFill>
              <a:latin typeface="Open Sans ExtraBold"/>
              <a:ea typeface="Open Sans ExtraBold"/>
              <a:cs typeface="Open Sans ExtraBold"/>
              <a:sym typeface="Open Sans ExtraBold"/>
            </a:endParaRPr>
          </a:p>
        </p:txBody>
      </p:sp>
      <p:sp>
        <p:nvSpPr>
          <p:cNvPr id="222" name="Google Shape;222;p30"/>
          <p:cNvSpPr/>
          <p:nvPr/>
        </p:nvSpPr>
        <p:spPr>
          <a:xfrm>
            <a:off x="687450" y="1668025"/>
            <a:ext cx="12056700" cy="4494900"/>
          </a:xfrm>
          <a:prstGeom prst="rect">
            <a:avLst/>
          </a:prstGeom>
          <a:solidFill>
            <a:srgbClr val="CCEA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30"/>
          <p:cNvSpPr txBox="1"/>
          <p:nvPr/>
        </p:nvSpPr>
        <p:spPr>
          <a:xfrm>
            <a:off x="4624475" y="2019988"/>
            <a:ext cx="7794900" cy="6150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300"/>
              <a:buFont typeface="Arial"/>
              <a:buNone/>
            </a:pPr>
            <a:r>
              <a:rPr i="0" lang="es" sz="1300" u="none" cap="none" strike="noStrike">
                <a:solidFill>
                  <a:srgbClr val="003B4D"/>
                </a:solidFill>
                <a:latin typeface="Open Sans Medium"/>
                <a:ea typeface="Open Sans Medium"/>
                <a:cs typeface="Open Sans Medium"/>
                <a:sym typeface="Open Sans Medium"/>
              </a:rPr>
              <a:t>Utilizada en un IVR cuando se marca algo que no hace referencia a ninguna extensión de su contexto.</a:t>
            </a:r>
            <a:endParaRPr i="0" sz="1300" u="none" cap="none" strike="noStrike">
              <a:solidFill>
                <a:srgbClr val="003B4D"/>
              </a:solidFill>
              <a:latin typeface="Open Sans Medium"/>
              <a:ea typeface="Open Sans Medium"/>
              <a:cs typeface="Open Sans Medium"/>
              <a:sym typeface="Open Sans Medium"/>
            </a:endParaRPr>
          </a:p>
        </p:txBody>
      </p:sp>
      <p:sp>
        <p:nvSpPr>
          <p:cNvPr id="224" name="Google Shape;224;p30"/>
          <p:cNvSpPr txBox="1"/>
          <p:nvPr/>
        </p:nvSpPr>
        <p:spPr>
          <a:xfrm>
            <a:off x="1449425" y="2019988"/>
            <a:ext cx="3000000" cy="3849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300"/>
              <a:buFont typeface="Arial"/>
              <a:buNone/>
            </a:pPr>
            <a:r>
              <a:rPr i="0" lang="es" sz="1300" u="none" cap="none" strike="noStrike">
                <a:solidFill>
                  <a:srgbClr val="003B4D"/>
                </a:solidFill>
                <a:latin typeface="Open Sans ExtraBold"/>
                <a:ea typeface="Open Sans ExtraBold"/>
                <a:cs typeface="Open Sans ExtraBold"/>
                <a:sym typeface="Open Sans ExtraBold"/>
              </a:rPr>
              <a:t>i (INVÁLIDO):</a:t>
            </a:r>
            <a:endParaRPr i="0" sz="1300" u="none" cap="none" strike="noStrike">
              <a:solidFill>
                <a:srgbClr val="003B4D"/>
              </a:solidFill>
              <a:latin typeface="Open Sans ExtraBold"/>
              <a:ea typeface="Open Sans ExtraBold"/>
              <a:cs typeface="Open Sans ExtraBold"/>
              <a:sym typeface="Open Sans ExtraBold"/>
            </a:endParaRPr>
          </a:p>
        </p:txBody>
      </p:sp>
      <p:sp>
        <p:nvSpPr>
          <p:cNvPr id="225" name="Google Shape;225;p30"/>
          <p:cNvSpPr txBox="1"/>
          <p:nvPr/>
        </p:nvSpPr>
        <p:spPr>
          <a:xfrm>
            <a:off x="4624475" y="2616113"/>
            <a:ext cx="77949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300"/>
              <a:buFont typeface="Arial"/>
              <a:buNone/>
            </a:pPr>
            <a:r>
              <a:rPr i="0" lang="es" sz="1300" u="none" cap="none" strike="noStrike">
                <a:solidFill>
                  <a:srgbClr val="003B4D"/>
                </a:solidFill>
                <a:latin typeface="Open Sans Medium"/>
                <a:ea typeface="Open Sans Medium"/>
                <a:cs typeface="Open Sans Medium"/>
                <a:sym typeface="Open Sans Medium"/>
              </a:rPr>
              <a:t>Utilizada para macros y líneas analógicas. Utilizado para cuando no llega números ni letras.</a:t>
            </a:r>
            <a:endParaRPr i="0" sz="1300" u="none" cap="none" strike="noStrike">
              <a:solidFill>
                <a:srgbClr val="003B4D"/>
              </a:solidFill>
              <a:latin typeface="Open Sans Medium"/>
              <a:ea typeface="Open Sans Medium"/>
              <a:cs typeface="Open Sans Medium"/>
              <a:sym typeface="Open Sans Medium"/>
            </a:endParaRPr>
          </a:p>
        </p:txBody>
      </p:sp>
      <p:sp>
        <p:nvSpPr>
          <p:cNvPr id="226" name="Google Shape;226;p30"/>
          <p:cNvSpPr txBox="1"/>
          <p:nvPr/>
        </p:nvSpPr>
        <p:spPr>
          <a:xfrm>
            <a:off x="1449425" y="2616113"/>
            <a:ext cx="3000000" cy="3849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300"/>
              <a:buFont typeface="Arial"/>
              <a:buNone/>
            </a:pPr>
            <a:r>
              <a:rPr i="0" lang="es" sz="1300" u="none" cap="none" strike="noStrike">
                <a:solidFill>
                  <a:srgbClr val="003B4D"/>
                </a:solidFill>
                <a:latin typeface="Open Sans ExtraBold"/>
                <a:ea typeface="Open Sans ExtraBold"/>
                <a:cs typeface="Open Sans ExtraBold"/>
                <a:sym typeface="Open Sans ExtraBold"/>
              </a:rPr>
              <a:t>s (INICIO):</a:t>
            </a:r>
            <a:endParaRPr i="0" sz="1300" u="none" cap="none" strike="noStrike">
              <a:solidFill>
                <a:srgbClr val="003B4D"/>
              </a:solidFill>
              <a:latin typeface="Open Sans ExtraBold"/>
              <a:ea typeface="Open Sans ExtraBold"/>
              <a:cs typeface="Open Sans ExtraBold"/>
              <a:sym typeface="Open Sans ExtraBold"/>
            </a:endParaRPr>
          </a:p>
        </p:txBody>
      </p:sp>
      <p:sp>
        <p:nvSpPr>
          <p:cNvPr id="227" name="Google Shape;227;p30"/>
          <p:cNvSpPr txBox="1"/>
          <p:nvPr/>
        </p:nvSpPr>
        <p:spPr>
          <a:xfrm>
            <a:off x="4624475" y="3059838"/>
            <a:ext cx="7794900" cy="8451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300"/>
              <a:buFont typeface="Arial"/>
              <a:buNone/>
            </a:pPr>
            <a:r>
              <a:rPr i="0" lang="es" sz="1300" u="none" cap="none" strike="noStrike">
                <a:solidFill>
                  <a:srgbClr val="003B4D"/>
                </a:solidFill>
                <a:latin typeface="Open Sans Medium"/>
                <a:ea typeface="Open Sans Medium"/>
                <a:cs typeface="Open Sans Medium"/>
                <a:sym typeface="Open Sans Medium"/>
              </a:rPr>
              <a:t>Utilizado al finalizar un flujo cuando se corta una llamada antes de que el registro sea almacenado en el sistema. </a:t>
            </a:r>
            <a:endParaRPr i="0" sz="1300" u="none" cap="none" strike="noStrike">
              <a:solidFill>
                <a:srgbClr val="003B4D"/>
              </a:solidFill>
              <a:latin typeface="Open Sans Medium"/>
              <a:ea typeface="Open Sans Medium"/>
              <a:cs typeface="Open Sans Medium"/>
              <a:sym typeface="Open Sans Medium"/>
            </a:endParaRPr>
          </a:p>
          <a:p>
            <a:pPr indent="0" lvl="0" marL="0" marR="0" rtl="0" algn="just">
              <a:lnSpc>
                <a:spcPct val="115000"/>
              </a:lnSpc>
              <a:spcBef>
                <a:spcPts val="0"/>
              </a:spcBef>
              <a:spcAft>
                <a:spcPts val="0"/>
              </a:spcAft>
              <a:buClr>
                <a:srgbClr val="000000"/>
              </a:buClr>
              <a:buSzPts val="1300"/>
              <a:buFont typeface="Arial"/>
              <a:buNone/>
            </a:pPr>
            <a:r>
              <a:rPr i="0" lang="es" sz="1300" u="none" cap="none" strike="noStrike">
                <a:solidFill>
                  <a:srgbClr val="003B4D"/>
                </a:solidFill>
                <a:latin typeface="Open Sans Medium"/>
                <a:ea typeface="Open Sans Medium"/>
                <a:cs typeface="Open Sans Medium"/>
                <a:sym typeface="Open Sans Medium"/>
              </a:rPr>
              <a:t>Pueden setearse variables de acuerdo al resultado o ejecutar más actividades.</a:t>
            </a:r>
            <a:endParaRPr i="0" sz="1300" u="none" cap="none" strike="noStrike">
              <a:solidFill>
                <a:srgbClr val="003B4D"/>
              </a:solidFill>
              <a:latin typeface="Open Sans Medium"/>
              <a:ea typeface="Open Sans Medium"/>
              <a:cs typeface="Open Sans Medium"/>
              <a:sym typeface="Open Sans Medium"/>
            </a:endParaRPr>
          </a:p>
        </p:txBody>
      </p:sp>
      <p:sp>
        <p:nvSpPr>
          <p:cNvPr id="228" name="Google Shape;228;p30"/>
          <p:cNvSpPr txBox="1"/>
          <p:nvPr/>
        </p:nvSpPr>
        <p:spPr>
          <a:xfrm>
            <a:off x="1449425" y="3059838"/>
            <a:ext cx="3000000" cy="3849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300"/>
              <a:buFont typeface="Arial"/>
              <a:buNone/>
            </a:pPr>
            <a:r>
              <a:rPr i="0" lang="es" sz="1300" u="none" cap="none" strike="noStrike">
                <a:solidFill>
                  <a:srgbClr val="003B4D"/>
                </a:solidFill>
                <a:latin typeface="Open Sans ExtraBold"/>
                <a:ea typeface="Open Sans ExtraBold"/>
                <a:cs typeface="Open Sans ExtraBold"/>
                <a:sym typeface="Open Sans ExtraBold"/>
              </a:rPr>
              <a:t>h (CORTAR):</a:t>
            </a:r>
            <a:endParaRPr i="0" sz="1300" u="none" cap="none" strike="noStrike">
              <a:solidFill>
                <a:srgbClr val="003B4D"/>
              </a:solidFill>
              <a:latin typeface="Open Sans ExtraBold"/>
              <a:ea typeface="Open Sans ExtraBold"/>
              <a:cs typeface="Open Sans ExtraBold"/>
              <a:sym typeface="Open Sans ExtraBold"/>
            </a:endParaRPr>
          </a:p>
        </p:txBody>
      </p:sp>
      <p:sp>
        <p:nvSpPr>
          <p:cNvPr id="229" name="Google Shape;229;p30"/>
          <p:cNvSpPr txBox="1"/>
          <p:nvPr/>
        </p:nvSpPr>
        <p:spPr>
          <a:xfrm>
            <a:off x="4624475" y="3904938"/>
            <a:ext cx="7794900" cy="6150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300"/>
              <a:buFont typeface="Arial"/>
              <a:buNone/>
            </a:pPr>
            <a:r>
              <a:rPr i="0" lang="es" sz="1300" u="none" cap="none" strike="noStrike">
                <a:solidFill>
                  <a:srgbClr val="003B4D"/>
                </a:solidFill>
                <a:latin typeface="Open Sans Medium"/>
                <a:ea typeface="Open Sans Medium"/>
                <a:cs typeface="Open Sans Medium"/>
                <a:sym typeface="Open Sans Medium"/>
              </a:rPr>
              <a:t>Tiempo permitido para que el usuario demore en digitar algo mientras hay una reproducción de un audio.</a:t>
            </a:r>
            <a:endParaRPr i="0" sz="1300" u="none" cap="none" strike="noStrike">
              <a:solidFill>
                <a:srgbClr val="003B4D"/>
              </a:solidFill>
              <a:latin typeface="Open Sans Medium"/>
              <a:ea typeface="Open Sans Medium"/>
              <a:cs typeface="Open Sans Medium"/>
              <a:sym typeface="Open Sans Medium"/>
            </a:endParaRPr>
          </a:p>
        </p:txBody>
      </p:sp>
      <p:sp>
        <p:nvSpPr>
          <p:cNvPr id="230" name="Google Shape;230;p30"/>
          <p:cNvSpPr txBox="1"/>
          <p:nvPr/>
        </p:nvSpPr>
        <p:spPr>
          <a:xfrm>
            <a:off x="1449425" y="3904938"/>
            <a:ext cx="3000000" cy="3849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300"/>
              <a:buFont typeface="Arial"/>
              <a:buNone/>
            </a:pPr>
            <a:r>
              <a:rPr i="0" lang="es" sz="1300" u="none" cap="none" strike="noStrike">
                <a:solidFill>
                  <a:srgbClr val="003B4D"/>
                </a:solidFill>
                <a:latin typeface="Open Sans ExtraBold"/>
                <a:ea typeface="Open Sans ExtraBold"/>
                <a:cs typeface="Open Sans ExtraBold"/>
                <a:sym typeface="Open Sans ExtraBold"/>
              </a:rPr>
              <a:t>t (TIEMPO FINALIZADO):</a:t>
            </a:r>
            <a:endParaRPr i="0" sz="1300" u="none" cap="none" strike="noStrike">
              <a:solidFill>
                <a:srgbClr val="003B4D"/>
              </a:solidFill>
              <a:latin typeface="Open Sans ExtraBold"/>
              <a:ea typeface="Open Sans ExtraBold"/>
              <a:cs typeface="Open Sans ExtraBold"/>
              <a:sym typeface="Open Sans ExtraBold"/>
            </a:endParaRPr>
          </a:p>
        </p:txBody>
      </p:sp>
      <p:sp>
        <p:nvSpPr>
          <p:cNvPr id="231" name="Google Shape;231;p30"/>
          <p:cNvSpPr txBox="1"/>
          <p:nvPr/>
        </p:nvSpPr>
        <p:spPr>
          <a:xfrm>
            <a:off x="4624475" y="4544663"/>
            <a:ext cx="77949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300"/>
              <a:buFont typeface="Arial"/>
              <a:buNone/>
            </a:pPr>
            <a:r>
              <a:rPr i="0" lang="es" sz="1300" u="none" cap="none" strike="noStrike">
                <a:solidFill>
                  <a:srgbClr val="003B4D"/>
                </a:solidFill>
                <a:latin typeface="Open Sans Medium"/>
                <a:ea typeface="Open Sans Medium"/>
                <a:cs typeface="Open Sans Medium"/>
                <a:sym typeface="Open Sans Medium"/>
              </a:rPr>
              <a:t>Igual que el parámetro anterior, pero referente al tiempo global.</a:t>
            </a:r>
            <a:endParaRPr i="0" sz="1300" u="none" cap="none" strike="noStrike">
              <a:solidFill>
                <a:srgbClr val="003B4D"/>
              </a:solidFill>
              <a:latin typeface="Open Sans Medium"/>
              <a:ea typeface="Open Sans Medium"/>
              <a:cs typeface="Open Sans Medium"/>
              <a:sym typeface="Open Sans Medium"/>
            </a:endParaRPr>
          </a:p>
        </p:txBody>
      </p:sp>
      <p:sp>
        <p:nvSpPr>
          <p:cNvPr id="232" name="Google Shape;232;p30"/>
          <p:cNvSpPr txBox="1"/>
          <p:nvPr/>
        </p:nvSpPr>
        <p:spPr>
          <a:xfrm>
            <a:off x="945175" y="4544663"/>
            <a:ext cx="3504300" cy="3849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300"/>
              <a:buFont typeface="Arial"/>
              <a:buNone/>
            </a:pPr>
            <a:r>
              <a:rPr i="0" lang="es" sz="1300" u="none" cap="none" strike="noStrike">
                <a:solidFill>
                  <a:srgbClr val="003B4D"/>
                </a:solidFill>
                <a:latin typeface="Open Sans ExtraBold"/>
                <a:ea typeface="Open Sans ExtraBold"/>
                <a:cs typeface="Open Sans ExtraBold"/>
                <a:sym typeface="Open Sans ExtraBold"/>
              </a:rPr>
              <a:t>T (TIEMPO ABSOLUTO FINALIZADO):</a:t>
            </a:r>
            <a:endParaRPr i="0" sz="1300" u="none" cap="none" strike="noStrike">
              <a:solidFill>
                <a:srgbClr val="003B4D"/>
              </a:solidFill>
              <a:latin typeface="Open Sans ExtraBold"/>
              <a:ea typeface="Open Sans ExtraBold"/>
              <a:cs typeface="Open Sans ExtraBold"/>
              <a:sym typeface="Open Sans ExtraBold"/>
            </a:endParaRPr>
          </a:p>
        </p:txBody>
      </p:sp>
      <p:sp>
        <p:nvSpPr>
          <p:cNvPr id="233" name="Google Shape;233;p30"/>
          <p:cNvSpPr txBox="1"/>
          <p:nvPr/>
        </p:nvSpPr>
        <p:spPr>
          <a:xfrm>
            <a:off x="4624475" y="4988388"/>
            <a:ext cx="77949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300"/>
              <a:buFont typeface="Arial"/>
              <a:buNone/>
            </a:pPr>
            <a:r>
              <a:rPr i="0" lang="es" sz="1300" u="none" cap="none" strike="noStrike">
                <a:solidFill>
                  <a:srgbClr val="003B4D"/>
                </a:solidFill>
                <a:latin typeface="Open Sans Medium"/>
                <a:ea typeface="Open Sans Medium"/>
                <a:cs typeface="Open Sans Medium"/>
                <a:sym typeface="Open Sans Medium"/>
              </a:rPr>
              <a:t>Se llama en el flujo cuando el usuario presiona “ * ”</a:t>
            </a:r>
            <a:endParaRPr i="0" sz="1300" u="none" cap="none" strike="noStrike">
              <a:solidFill>
                <a:srgbClr val="003B4D"/>
              </a:solidFill>
              <a:latin typeface="Open Sans Medium"/>
              <a:ea typeface="Open Sans Medium"/>
              <a:cs typeface="Open Sans Medium"/>
              <a:sym typeface="Open Sans Medium"/>
            </a:endParaRPr>
          </a:p>
        </p:txBody>
      </p:sp>
      <p:sp>
        <p:nvSpPr>
          <p:cNvPr id="234" name="Google Shape;234;p30"/>
          <p:cNvSpPr txBox="1"/>
          <p:nvPr/>
        </p:nvSpPr>
        <p:spPr>
          <a:xfrm>
            <a:off x="1449425" y="4988388"/>
            <a:ext cx="3000000" cy="3849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300"/>
              <a:buFont typeface="Arial"/>
              <a:buNone/>
            </a:pPr>
            <a:r>
              <a:rPr i="0" lang="es" sz="1300" u="none" cap="none" strike="noStrike">
                <a:solidFill>
                  <a:srgbClr val="003B4D"/>
                </a:solidFill>
                <a:latin typeface="Open Sans ExtraBold"/>
                <a:ea typeface="Open Sans ExtraBold"/>
                <a:cs typeface="Open Sans ExtraBold"/>
                <a:sym typeface="Open Sans ExtraBold"/>
              </a:rPr>
              <a:t>a (EXTENSIÓN DE ASTERISK):</a:t>
            </a:r>
            <a:endParaRPr i="0" sz="1300" u="none" cap="none" strike="noStrike">
              <a:solidFill>
                <a:srgbClr val="003B4D"/>
              </a:solidFill>
              <a:latin typeface="Open Sans ExtraBold"/>
              <a:ea typeface="Open Sans ExtraBold"/>
              <a:cs typeface="Open Sans ExtraBold"/>
              <a:sym typeface="Open Sans ExtraBold"/>
            </a:endParaRPr>
          </a:p>
        </p:txBody>
      </p:sp>
      <p:sp>
        <p:nvSpPr>
          <p:cNvPr id="235" name="Google Shape;235;p30"/>
          <p:cNvSpPr txBox="1"/>
          <p:nvPr/>
        </p:nvSpPr>
        <p:spPr>
          <a:xfrm>
            <a:off x="4624475" y="5432113"/>
            <a:ext cx="77949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300"/>
              <a:buFont typeface="Arial"/>
              <a:buNone/>
            </a:pPr>
            <a:r>
              <a:rPr i="0" lang="es" sz="1300" u="none" cap="none" strike="noStrike">
                <a:solidFill>
                  <a:srgbClr val="003B4D"/>
                </a:solidFill>
                <a:latin typeface="Open Sans Medium"/>
                <a:ea typeface="Open Sans Medium"/>
                <a:cs typeface="Open Sans Medium"/>
                <a:sym typeface="Open Sans Medium"/>
              </a:rPr>
              <a:t>Utilizado para salir, al presionar cero en correo de voz.</a:t>
            </a:r>
            <a:endParaRPr i="0" sz="1300" u="none" cap="none" strike="noStrike">
              <a:solidFill>
                <a:srgbClr val="003B4D"/>
              </a:solidFill>
              <a:latin typeface="Open Sans Medium"/>
              <a:ea typeface="Open Sans Medium"/>
              <a:cs typeface="Open Sans Medium"/>
              <a:sym typeface="Open Sans Medium"/>
            </a:endParaRPr>
          </a:p>
        </p:txBody>
      </p:sp>
      <p:sp>
        <p:nvSpPr>
          <p:cNvPr id="236" name="Google Shape;236;p30"/>
          <p:cNvSpPr txBox="1"/>
          <p:nvPr/>
        </p:nvSpPr>
        <p:spPr>
          <a:xfrm>
            <a:off x="1449425" y="5432113"/>
            <a:ext cx="3000000" cy="3849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300"/>
              <a:buFont typeface="Arial"/>
              <a:buNone/>
            </a:pPr>
            <a:r>
              <a:rPr i="0" lang="es" sz="1300" u="none" cap="none" strike="noStrike">
                <a:solidFill>
                  <a:srgbClr val="003B4D"/>
                </a:solidFill>
                <a:latin typeface="Open Sans ExtraBold"/>
                <a:ea typeface="Open Sans ExtraBold"/>
                <a:cs typeface="Open Sans ExtraBold"/>
                <a:sym typeface="Open Sans ExtraBold"/>
              </a:rPr>
              <a:t>o (OPERADOR):</a:t>
            </a:r>
            <a:endParaRPr i="0" sz="1300" u="none" cap="none" strike="noStrike">
              <a:solidFill>
                <a:srgbClr val="003B4D"/>
              </a:solidFill>
              <a:latin typeface="Open Sans ExtraBold"/>
              <a:ea typeface="Open Sans ExtraBold"/>
              <a:cs typeface="Open Sans ExtraBold"/>
              <a:sym typeface="Open Sans ExtraBo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0" name="Shape 240"/>
        <p:cNvGrpSpPr/>
        <p:nvPr/>
      </p:nvGrpSpPr>
      <p:grpSpPr>
        <a:xfrm>
          <a:off x="0" y="0"/>
          <a:ext cx="0" cy="0"/>
          <a:chOff x="0" y="0"/>
          <a:chExt cx="0" cy="0"/>
        </a:xfrm>
      </p:grpSpPr>
      <p:sp>
        <p:nvSpPr>
          <p:cNvPr id="241" name="Google Shape;241;p31"/>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PATRONES </a:t>
            </a:r>
            <a:r>
              <a:rPr lang="es" sz="1300">
                <a:solidFill>
                  <a:srgbClr val="435E72"/>
                </a:solidFill>
                <a:latin typeface="Open Sans ExtraBold"/>
                <a:ea typeface="Open Sans ExtraBold"/>
                <a:cs typeface="Open Sans ExtraBold"/>
                <a:sym typeface="Open Sans ExtraBold"/>
              </a:rPr>
              <a:t>ESPECIALES</a:t>
            </a:r>
            <a:r>
              <a:rPr lang="es" sz="1300">
                <a:solidFill>
                  <a:srgbClr val="0095FF"/>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 |  </a:t>
            </a:r>
            <a:endParaRPr sz="1300">
              <a:solidFill>
                <a:srgbClr val="435E72"/>
              </a:solidFill>
              <a:latin typeface="Open Sans ExtraBold"/>
              <a:ea typeface="Open Sans ExtraBold"/>
              <a:cs typeface="Open Sans ExtraBold"/>
              <a:sym typeface="Open Sans ExtraBold"/>
            </a:endParaRPr>
          </a:p>
        </p:txBody>
      </p:sp>
      <p:sp>
        <p:nvSpPr>
          <p:cNvPr id="242" name="Google Shape;242;p31"/>
          <p:cNvSpPr/>
          <p:nvPr/>
        </p:nvSpPr>
        <p:spPr>
          <a:xfrm>
            <a:off x="1830300" y="1913875"/>
            <a:ext cx="9771000" cy="3574500"/>
          </a:xfrm>
          <a:prstGeom prst="rect">
            <a:avLst/>
          </a:prstGeom>
          <a:solidFill>
            <a:srgbClr val="FF9800">
              <a:alpha val="3884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31"/>
          <p:cNvSpPr txBox="1"/>
          <p:nvPr/>
        </p:nvSpPr>
        <p:spPr>
          <a:xfrm>
            <a:off x="4314550" y="2206025"/>
            <a:ext cx="69954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Se corresponde con cualquier dígito del 0-9</a:t>
            </a:r>
            <a:endParaRPr i="0" sz="1300" u="none" cap="none" strike="noStrike">
              <a:solidFill>
                <a:srgbClr val="002540"/>
              </a:solidFill>
              <a:latin typeface="Open Sans Medium"/>
              <a:ea typeface="Open Sans Medium"/>
              <a:cs typeface="Open Sans Medium"/>
              <a:sym typeface="Open Sans Medium"/>
            </a:endParaRPr>
          </a:p>
        </p:txBody>
      </p:sp>
      <p:sp>
        <p:nvSpPr>
          <p:cNvPr id="244" name="Google Shape;244;p31"/>
          <p:cNvSpPr txBox="1"/>
          <p:nvPr/>
        </p:nvSpPr>
        <p:spPr>
          <a:xfrm>
            <a:off x="2166450" y="2206025"/>
            <a:ext cx="1973100" cy="3849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300"/>
              <a:buFont typeface="Arial"/>
              <a:buNone/>
            </a:pPr>
            <a:r>
              <a:rPr i="0" lang="es" sz="1300" u="none" cap="none" strike="noStrike">
                <a:solidFill>
                  <a:srgbClr val="002540"/>
                </a:solidFill>
                <a:latin typeface="Open Sans ExtraBold"/>
                <a:ea typeface="Open Sans ExtraBold"/>
                <a:cs typeface="Open Sans ExtraBold"/>
                <a:sym typeface="Open Sans ExtraBold"/>
              </a:rPr>
              <a:t>X:</a:t>
            </a:r>
            <a:endParaRPr i="0" sz="1300" u="none" cap="none" strike="noStrike">
              <a:solidFill>
                <a:srgbClr val="002540"/>
              </a:solidFill>
              <a:latin typeface="Open Sans ExtraBold"/>
              <a:ea typeface="Open Sans ExtraBold"/>
              <a:cs typeface="Open Sans ExtraBold"/>
              <a:sym typeface="Open Sans ExtraBold"/>
            </a:endParaRPr>
          </a:p>
        </p:txBody>
      </p:sp>
      <p:sp>
        <p:nvSpPr>
          <p:cNvPr id="245" name="Google Shape;245;p31"/>
          <p:cNvSpPr txBox="1"/>
          <p:nvPr/>
        </p:nvSpPr>
        <p:spPr>
          <a:xfrm>
            <a:off x="4314550" y="2649750"/>
            <a:ext cx="69954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Se corresponde con cualquier dígito del 1-9</a:t>
            </a:r>
            <a:endParaRPr i="0" sz="1300" u="none" cap="none" strike="noStrike">
              <a:solidFill>
                <a:srgbClr val="002540"/>
              </a:solidFill>
              <a:latin typeface="Open Sans Medium"/>
              <a:ea typeface="Open Sans Medium"/>
              <a:cs typeface="Open Sans Medium"/>
              <a:sym typeface="Open Sans Medium"/>
            </a:endParaRPr>
          </a:p>
        </p:txBody>
      </p:sp>
      <p:sp>
        <p:nvSpPr>
          <p:cNvPr id="246" name="Google Shape;246;p31"/>
          <p:cNvSpPr txBox="1"/>
          <p:nvPr/>
        </p:nvSpPr>
        <p:spPr>
          <a:xfrm>
            <a:off x="2166450" y="2649750"/>
            <a:ext cx="1973100" cy="3849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300"/>
              <a:buFont typeface="Arial"/>
              <a:buNone/>
            </a:pPr>
            <a:r>
              <a:rPr i="0" lang="es" sz="1300" u="none" cap="none" strike="noStrike">
                <a:solidFill>
                  <a:srgbClr val="002540"/>
                </a:solidFill>
                <a:latin typeface="Open Sans ExtraBold"/>
                <a:ea typeface="Open Sans ExtraBold"/>
                <a:cs typeface="Open Sans ExtraBold"/>
                <a:sym typeface="Open Sans ExtraBold"/>
              </a:rPr>
              <a:t>Z:</a:t>
            </a:r>
            <a:endParaRPr i="0" sz="1300" u="none" cap="none" strike="noStrike">
              <a:solidFill>
                <a:srgbClr val="002540"/>
              </a:solidFill>
              <a:latin typeface="Open Sans ExtraBold"/>
              <a:ea typeface="Open Sans ExtraBold"/>
              <a:cs typeface="Open Sans ExtraBold"/>
              <a:sym typeface="Open Sans ExtraBold"/>
            </a:endParaRPr>
          </a:p>
        </p:txBody>
      </p:sp>
      <p:sp>
        <p:nvSpPr>
          <p:cNvPr id="247" name="Google Shape;247;p31"/>
          <p:cNvSpPr txBox="1"/>
          <p:nvPr/>
        </p:nvSpPr>
        <p:spPr>
          <a:xfrm>
            <a:off x="4314550" y="3093475"/>
            <a:ext cx="69954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Se corresponde con cualquier dígito del 2-9</a:t>
            </a:r>
            <a:endParaRPr i="0" sz="1300" u="none" cap="none" strike="noStrike">
              <a:solidFill>
                <a:srgbClr val="002540"/>
              </a:solidFill>
              <a:latin typeface="Open Sans Medium"/>
              <a:ea typeface="Open Sans Medium"/>
              <a:cs typeface="Open Sans Medium"/>
              <a:sym typeface="Open Sans Medium"/>
            </a:endParaRPr>
          </a:p>
        </p:txBody>
      </p:sp>
      <p:sp>
        <p:nvSpPr>
          <p:cNvPr id="248" name="Google Shape;248;p31"/>
          <p:cNvSpPr txBox="1"/>
          <p:nvPr/>
        </p:nvSpPr>
        <p:spPr>
          <a:xfrm>
            <a:off x="2166450" y="3093475"/>
            <a:ext cx="1973100" cy="3849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300"/>
              <a:buFont typeface="Arial"/>
              <a:buNone/>
            </a:pPr>
            <a:r>
              <a:rPr i="0" lang="es" sz="1300" u="none" cap="none" strike="noStrike">
                <a:solidFill>
                  <a:srgbClr val="002540"/>
                </a:solidFill>
                <a:latin typeface="Open Sans ExtraBold"/>
                <a:ea typeface="Open Sans ExtraBold"/>
                <a:cs typeface="Open Sans ExtraBold"/>
                <a:sym typeface="Open Sans ExtraBold"/>
              </a:rPr>
              <a:t>N:</a:t>
            </a:r>
            <a:endParaRPr i="0" sz="1300" u="none" cap="none" strike="noStrike">
              <a:solidFill>
                <a:srgbClr val="002540"/>
              </a:solidFill>
              <a:latin typeface="Open Sans ExtraBold"/>
              <a:ea typeface="Open Sans ExtraBold"/>
              <a:cs typeface="Open Sans ExtraBold"/>
              <a:sym typeface="Open Sans ExtraBold"/>
            </a:endParaRPr>
          </a:p>
        </p:txBody>
      </p:sp>
      <p:sp>
        <p:nvSpPr>
          <p:cNvPr id="249" name="Google Shape;249;p31"/>
          <p:cNvSpPr txBox="1"/>
          <p:nvPr/>
        </p:nvSpPr>
        <p:spPr>
          <a:xfrm>
            <a:off x="4314550" y="3537200"/>
            <a:ext cx="69954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Válido para reemplazar un solo dígito y puede ser solo alguno de estos: 1, 2, 3, 7, 8, 9.</a:t>
            </a:r>
            <a:endParaRPr i="0" sz="1300" u="none" cap="none" strike="noStrike">
              <a:solidFill>
                <a:srgbClr val="002540"/>
              </a:solidFill>
              <a:latin typeface="Open Sans Medium"/>
              <a:ea typeface="Open Sans Medium"/>
              <a:cs typeface="Open Sans Medium"/>
              <a:sym typeface="Open Sans Medium"/>
            </a:endParaRPr>
          </a:p>
        </p:txBody>
      </p:sp>
      <p:sp>
        <p:nvSpPr>
          <p:cNvPr id="250" name="Google Shape;250;p31"/>
          <p:cNvSpPr txBox="1"/>
          <p:nvPr/>
        </p:nvSpPr>
        <p:spPr>
          <a:xfrm>
            <a:off x="2166450" y="3537200"/>
            <a:ext cx="1973100" cy="3849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300"/>
              <a:buFont typeface="Arial"/>
              <a:buNone/>
            </a:pPr>
            <a:r>
              <a:rPr i="0" lang="es" sz="1300" u="none" cap="none" strike="noStrike">
                <a:solidFill>
                  <a:srgbClr val="002540"/>
                </a:solidFill>
                <a:latin typeface="Open Sans ExtraBold"/>
                <a:ea typeface="Open Sans ExtraBold"/>
                <a:cs typeface="Open Sans ExtraBold"/>
                <a:sym typeface="Open Sans ExtraBold"/>
              </a:rPr>
              <a:t>[1237-9]:</a:t>
            </a:r>
            <a:endParaRPr i="0" sz="1300" u="none" cap="none" strike="noStrike">
              <a:solidFill>
                <a:srgbClr val="002540"/>
              </a:solidFill>
              <a:latin typeface="Open Sans ExtraBold"/>
              <a:ea typeface="Open Sans ExtraBold"/>
              <a:cs typeface="Open Sans ExtraBold"/>
              <a:sym typeface="Open Sans ExtraBold"/>
            </a:endParaRPr>
          </a:p>
        </p:txBody>
      </p:sp>
      <p:sp>
        <p:nvSpPr>
          <p:cNvPr id="251" name="Google Shape;251;p31"/>
          <p:cNvSpPr txBox="1"/>
          <p:nvPr/>
        </p:nvSpPr>
        <p:spPr>
          <a:xfrm>
            <a:off x="4314550" y="3980925"/>
            <a:ext cx="69954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Válido para reemplazar un solo dígito. Se corresponde con el rango 3, 4, 5, 6, 7.</a:t>
            </a:r>
            <a:endParaRPr i="0" sz="1300" u="none" cap="none" strike="noStrike">
              <a:solidFill>
                <a:srgbClr val="002540"/>
              </a:solidFill>
              <a:latin typeface="Open Sans Medium"/>
              <a:ea typeface="Open Sans Medium"/>
              <a:cs typeface="Open Sans Medium"/>
              <a:sym typeface="Open Sans Medium"/>
            </a:endParaRPr>
          </a:p>
        </p:txBody>
      </p:sp>
      <p:sp>
        <p:nvSpPr>
          <p:cNvPr id="252" name="Google Shape;252;p31"/>
          <p:cNvSpPr txBox="1"/>
          <p:nvPr/>
        </p:nvSpPr>
        <p:spPr>
          <a:xfrm>
            <a:off x="2166483" y="3980938"/>
            <a:ext cx="1973100" cy="3849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300"/>
              <a:buFont typeface="Arial"/>
              <a:buNone/>
            </a:pPr>
            <a:r>
              <a:rPr i="0" lang="es" sz="1300" u="none" cap="none" strike="noStrike">
                <a:solidFill>
                  <a:srgbClr val="002540"/>
                </a:solidFill>
                <a:latin typeface="Open Sans ExtraBold"/>
                <a:ea typeface="Open Sans ExtraBold"/>
                <a:cs typeface="Open Sans ExtraBold"/>
                <a:sym typeface="Open Sans ExtraBold"/>
              </a:rPr>
              <a:t>[3-7]:</a:t>
            </a:r>
            <a:endParaRPr i="0" sz="1300" u="none" cap="none" strike="noStrike">
              <a:solidFill>
                <a:srgbClr val="002540"/>
              </a:solidFill>
              <a:latin typeface="Open Sans ExtraBold"/>
              <a:ea typeface="Open Sans ExtraBold"/>
              <a:cs typeface="Open Sans ExtraBold"/>
              <a:sym typeface="Open Sans ExtraBold"/>
            </a:endParaRPr>
          </a:p>
        </p:txBody>
      </p:sp>
      <p:sp>
        <p:nvSpPr>
          <p:cNvPr id="253" name="Google Shape;253;p31"/>
          <p:cNvSpPr txBox="1"/>
          <p:nvPr/>
        </p:nvSpPr>
        <p:spPr>
          <a:xfrm>
            <a:off x="4314550" y="4424650"/>
            <a:ext cx="69954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Comodín. Vale para reemplazar uno o más caracteres.</a:t>
            </a:r>
            <a:endParaRPr i="0" sz="1300" u="none" cap="none" strike="noStrike">
              <a:solidFill>
                <a:srgbClr val="002540"/>
              </a:solidFill>
              <a:latin typeface="Open Sans Medium"/>
              <a:ea typeface="Open Sans Medium"/>
              <a:cs typeface="Open Sans Medium"/>
              <a:sym typeface="Open Sans Medium"/>
            </a:endParaRPr>
          </a:p>
        </p:txBody>
      </p:sp>
      <p:sp>
        <p:nvSpPr>
          <p:cNvPr id="254" name="Google Shape;254;p31"/>
          <p:cNvSpPr txBox="1"/>
          <p:nvPr/>
        </p:nvSpPr>
        <p:spPr>
          <a:xfrm>
            <a:off x="2166450" y="4424650"/>
            <a:ext cx="1973100" cy="3849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300"/>
              <a:buFont typeface="Arial"/>
              <a:buNone/>
            </a:pPr>
            <a:r>
              <a:rPr i="0" lang="es" sz="1300" u="none" cap="none" strike="noStrike">
                <a:solidFill>
                  <a:srgbClr val="002540"/>
                </a:solidFill>
                <a:latin typeface="Open Sans ExtraBold"/>
                <a:ea typeface="Open Sans ExtraBold"/>
                <a:cs typeface="Open Sans ExtraBold"/>
                <a:sym typeface="Open Sans ExtraBold"/>
              </a:rPr>
              <a:t>“.” (Sin comillas):</a:t>
            </a:r>
            <a:endParaRPr i="0" sz="1300" u="none" cap="none" strike="noStrike">
              <a:solidFill>
                <a:srgbClr val="002540"/>
              </a:solidFill>
              <a:latin typeface="Open Sans ExtraBold"/>
              <a:ea typeface="Open Sans ExtraBold"/>
              <a:cs typeface="Open Sans ExtraBold"/>
              <a:sym typeface="Open Sans ExtraBold"/>
            </a:endParaRPr>
          </a:p>
        </p:txBody>
      </p:sp>
      <p:sp>
        <p:nvSpPr>
          <p:cNvPr id="255" name="Google Shape;255;p31"/>
          <p:cNvSpPr txBox="1"/>
          <p:nvPr/>
        </p:nvSpPr>
        <p:spPr>
          <a:xfrm>
            <a:off x="4314550" y="4868375"/>
            <a:ext cx="69954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Comodín. Vale para reemplazar cero o más caracteres.</a:t>
            </a:r>
            <a:endParaRPr i="0" sz="1300" u="none" cap="none" strike="noStrike">
              <a:solidFill>
                <a:srgbClr val="002540"/>
              </a:solidFill>
              <a:latin typeface="Open Sans Medium"/>
              <a:ea typeface="Open Sans Medium"/>
              <a:cs typeface="Open Sans Medium"/>
              <a:sym typeface="Open Sans Medium"/>
            </a:endParaRPr>
          </a:p>
        </p:txBody>
      </p:sp>
      <p:sp>
        <p:nvSpPr>
          <p:cNvPr id="256" name="Google Shape;256;p31"/>
          <p:cNvSpPr txBox="1"/>
          <p:nvPr/>
        </p:nvSpPr>
        <p:spPr>
          <a:xfrm>
            <a:off x="2166450" y="4868375"/>
            <a:ext cx="1973100" cy="3849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300"/>
              <a:buFont typeface="Arial"/>
              <a:buNone/>
            </a:pPr>
            <a:r>
              <a:rPr i="0" lang="es" sz="1300" u="none" cap="none" strike="noStrike">
                <a:solidFill>
                  <a:srgbClr val="002540"/>
                </a:solidFill>
                <a:latin typeface="Open Sans ExtraBold"/>
                <a:ea typeface="Open Sans ExtraBold"/>
                <a:cs typeface="Open Sans ExtraBold"/>
                <a:sym typeface="Open Sans ExtraBold"/>
              </a:rPr>
              <a:t>“!” (Sin comillas):</a:t>
            </a:r>
            <a:endParaRPr i="0" sz="1300" u="none" cap="none" strike="noStrike">
              <a:solidFill>
                <a:srgbClr val="002540"/>
              </a:solidFill>
              <a:latin typeface="Open Sans ExtraBold"/>
              <a:ea typeface="Open Sans ExtraBold"/>
              <a:cs typeface="Open Sans ExtraBold"/>
              <a:sym typeface="Open Sans ExtraBo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0" name="Shape 260"/>
        <p:cNvGrpSpPr/>
        <p:nvPr/>
      </p:nvGrpSpPr>
      <p:grpSpPr>
        <a:xfrm>
          <a:off x="0" y="0"/>
          <a:ext cx="0" cy="0"/>
          <a:chOff x="0" y="0"/>
          <a:chExt cx="0" cy="0"/>
        </a:xfrm>
      </p:grpSpPr>
      <p:sp>
        <p:nvSpPr>
          <p:cNvPr id="261" name="Google Shape;261;p32"/>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EJEMPLOS DE </a:t>
            </a:r>
            <a:r>
              <a:rPr lang="es" sz="1300">
                <a:solidFill>
                  <a:srgbClr val="435E72"/>
                </a:solidFill>
                <a:latin typeface="Open Sans ExtraBold"/>
                <a:ea typeface="Open Sans ExtraBold"/>
                <a:cs typeface="Open Sans ExtraBold"/>
                <a:sym typeface="Open Sans ExtraBold"/>
              </a:rPr>
              <a:t>PATRONES</a:t>
            </a:r>
            <a:r>
              <a:rPr b="1" lang="es" sz="1400">
                <a:solidFill>
                  <a:srgbClr val="0095FF"/>
                </a:solidFill>
                <a:latin typeface="Poppins"/>
                <a:ea typeface="Poppins"/>
                <a:cs typeface="Poppins"/>
                <a:sym typeface="Poppins"/>
              </a:rPr>
              <a:t> |  </a:t>
            </a:r>
            <a:endParaRPr sz="1300">
              <a:solidFill>
                <a:srgbClr val="435E72"/>
              </a:solidFill>
              <a:latin typeface="Open Sans ExtraBold"/>
              <a:ea typeface="Open Sans ExtraBold"/>
              <a:cs typeface="Open Sans ExtraBold"/>
              <a:sym typeface="Open Sans ExtraBold"/>
            </a:endParaRPr>
          </a:p>
        </p:txBody>
      </p:sp>
      <p:sp>
        <p:nvSpPr>
          <p:cNvPr id="262" name="Google Shape;262;p32"/>
          <p:cNvSpPr/>
          <p:nvPr/>
        </p:nvSpPr>
        <p:spPr>
          <a:xfrm>
            <a:off x="789000" y="1423575"/>
            <a:ext cx="11853600" cy="4909800"/>
          </a:xfrm>
          <a:prstGeom prst="rect">
            <a:avLst/>
          </a:prstGeom>
          <a:solidFill>
            <a:srgbClr val="ED1F27">
              <a:alpha val="428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32"/>
          <p:cNvSpPr txBox="1"/>
          <p:nvPr/>
        </p:nvSpPr>
        <p:spPr>
          <a:xfrm>
            <a:off x="3971800" y="1786925"/>
            <a:ext cx="8313900" cy="6150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Coincide con un número de formato NANP de 7 dígitos que comienza con un número mayor o igual a 2</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15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(Ej: 555-1212).</a:t>
            </a:r>
            <a:endParaRPr i="0" sz="1300" u="none" cap="none" strike="noStrike">
              <a:solidFill>
                <a:srgbClr val="002540"/>
              </a:solidFill>
              <a:latin typeface="Open Sans Medium"/>
              <a:ea typeface="Open Sans Medium"/>
              <a:cs typeface="Open Sans Medium"/>
              <a:sym typeface="Open Sans Medium"/>
            </a:endParaRPr>
          </a:p>
        </p:txBody>
      </p:sp>
      <p:sp>
        <p:nvSpPr>
          <p:cNvPr id="264" name="Google Shape;264;p32"/>
          <p:cNvSpPr txBox="1"/>
          <p:nvPr/>
        </p:nvSpPr>
        <p:spPr>
          <a:xfrm>
            <a:off x="1823700" y="1786925"/>
            <a:ext cx="1973100" cy="3849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300"/>
              <a:buFont typeface="Arial"/>
              <a:buNone/>
            </a:pPr>
            <a:r>
              <a:rPr i="0" lang="es" sz="1300" u="none" cap="none" strike="noStrike">
                <a:solidFill>
                  <a:srgbClr val="002540"/>
                </a:solidFill>
                <a:latin typeface="Open Sans ExtraBold"/>
                <a:ea typeface="Open Sans ExtraBold"/>
                <a:cs typeface="Open Sans ExtraBold"/>
                <a:sym typeface="Open Sans ExtraBold"/>
              </a:rPr>
              <a:t>_NXXXXXX :</a:t>
            </a:r>
            <a:endParaRPr i="0" sz="1300" u="none" cap="none" strike="noStrike">
              <a:solidFill>
                <a:srgbClr val="002540"/>
              </a:solidFill>
              <a:latin typeface="Open Sans ExtraBold"/>
              <a:ea typeface="Open Sans ExtraBold"/>
              <a:cs typeface="Open Sans ExtraBold"/>
              <a:sym typeface="Open Sans ExtraBold"/>
            </a:endParaRPr>
          </a:p>
        </p:txBody>
      </p:sp>
      <p:sp>
        <p:nvSpPr>
          <p:cNvPr id="265" name="Google Shape;265;p32"/>
          <p:cNvSpPr txBox="1"/>
          <p:nvPr/>
        </p:nvSpPr>
        <p:spPr>
          <a:xfrm>
            <a:off x="3971800" y="2383050"/>
            <a:ext cx="8313900" cy="10752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Coincide con cualquier número de 11 dígitos que comience con 1, su segundo dígito sea mayor o igual </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15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a 2, los dos dígitos siguientes sean mayores que 0, el siguiente a los dos anteriores sea mayor o igual que 2</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15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y los últimos 6 números mayores que 0 (Ej: 1-860-555-1212)</a:t>
            </a:r>
            <a:endParaRPr i="0" sz="1300" u="none" cap="none" strike="noStrike">
              <a:solidFill>
                <a:srgbClr val="002540"/>
              </a:solidFill>
              <a:latin typeface="Open Sans Medium"/>
              <a:ea typeface="Open Sans Medium"/>
              <a:cs typeface="Open Sans Medium"/>
              <a:sym typeface="Open Sans Medium"/>
            </a:endParaRPr>
          </a:p>
        </p:txBody>
      </p:sp>
      <p:sp>
        <p:nvSpPr>
          <p:cNvPr id="266" name="Google Shape;266;p32"/>
          <p:cNvSpPr txBox="1"/>
          <p:nvPr/>
        </p:nvSpPr>
        <p:spPr>
          <a:xfrm>
            <a:off x="1823700" y="2383050"/>
            <a:ext cx="1973100" cy="3849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300"/>
              <a:buFont typeface="Arial"/>
              <a:buNone/>
            </a:pPr>
            <a:r>
              <a:rPr i="0" lang="es" sz="1300" u="none" cap="none" strike="noStrike">
                <a:solidFill>
                  <a:srgbClr val="002540"/>
                </a:solidFill>
                <a:latin typeface="Open Sans ExtraBold"/>
                <a:ea typeface="Open Sans ExtraBold"/>
                <a:cs typeface="Open Sans ExtraBold"/>
                <a:sym typeface="Open Sans ExtraBold"/>
              </a:rPr>
              <a:t>_1NXXNXXXXXX :</a:t>
            </a:r>
            <a:endParaRPr i="0" sz="1300" u="none" cap="none" strike="noStrike">
              <a:solidFill>
                <a:srgbClr val="002540"/>
              </a:solidFill>
              <a:latin typeface="Open Sans ExtraBold"/>
              <a:ea typeface="Open Sans ExtraBold"/>
              <a:cs typeface="Open Sans ExtraBold"/>
              <a:sym typeface="Open Sans ExtraBold"/>
            </a:endParaRPr>
          </a:p>
        </p:txBody>
      </p:sp>
      <p:sp>
        <p:nvSpPr>
          <p:cNvPr id="267" name="Google Shape;267;p32"/>
          <p:cNvSpPr txBox="1"/>
          <p:nvPr/>
        </p:nvSpPr>
        <p:spPr>
          <a:xfrm>
            <a:off x="3971800" y="3436375"/>
            <a:ext cx="83139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Coincide con cualquier número de cualquier largo que comience 9011 (y tiene 5 o más dígitos)</a:t>
            </a:r>
            <a:endParaRPr i="0" sz="1300" u="none" cap="none" strike="noStrike">
              <a:solidFill>
                <a:srgbClr val="002540"/>
              </a:solidFill>
              <a:latin typeface="Open Sans Medium"/>
              <a:ea typeface="Open Sans Medium"/>
              <a:cs typeface="Open Sans Medium"/>
              <a:sym typeface="Open Sans Medium"/>
            </a:endParaRPr>
          </a:p>
        </p:txBody>
      </p:sp>
      <p:sp>
        <p:nvSpPr>
          <p:cNvPr id="268" name="Google Shape;268;p32"/>
          <p:cNvSpPr txBox="1"/>
          <p:nvPr/>
        </p:nvSpPr>
        <p:spPr>
          <a:xfrm>
            <a:off x="1823700" y="3436375"/>
            <a:ext cx="1973100" cy="3849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300"/>
              <a:buFont typeface="Arial"/>
              <a:buNone/>
            </a:pPr>
            <a:r>
              <a:rPr i="0" lang="es" sz="1300" u="none" cap="none" strike="noStrike">
                <a:solidFill>
                  <a:srgbClr val="002540"/>
                </a:solidFill>
                <a:latin typeface="Open Sans ExtraBold"/>
                <a:ea typeface="Open Sans ExtraBold"/>
                <a:cs typeface="Open Sans ExtraBold"/>
                <a:sym typeface="Open Sans ExtraBold"/>
              </a:rPr>
              <a:t>_9011. :</a:t>
            </a:r>
            <a:endParaRPr i="0" sz="1300" u="none" cap="none" strike="noStrike">
              <a:solidFill>
                <a:srgbClr val="002540"/>
              </a:solidFill>
              <a:latin typeface="Open Sans ExtraBold"/>
              <a:ea typeface="Open Sans ExtraBold"/>
              <a:cs typeface="Open Sans ExtraBold"/>
              <a:sym typeface="Open Sans ExtraBold"/>
            </a:endParaRPr>
          </a:p>
        </p:txBody>
      </p:sp>
      <p:sp>
        <p:nvSpPr>
          <p:cNvPr id="269" name="Google Shape;269;p32"/>
          <p:cNvSpPr txBox="1"/>
          <p:nvPr/>
        </p:nvSpPr>
        <p:spPr>
          <a:xfrm>
            <a:off x="3971800" y="3880100"/>
            <a:ext cx="83139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Igual al anterior pero también está admitido el número 9011, de solo 4 dígitos</a:t>
            </a:r>
            <a:endParaRPr i="0" sz="1300" u="none" cap="none" strike="noStrike">
              <a:solidFill>
                <a:srgbClr val="002540"/>
              </a:solidFill>
              <a:latin typeface="Open Sans Medium"/>
              <a:ea typeface="Open Sans Medium"/>
              <a:cs typeface="Open Sans Medium"/>
              <a:sym typeface="Open Sans Medium"/>
            </a:endParaRPr>
          </a:p>
        </p:txBody>
      </p:sp>
      <p:sp>
        <p:nvSpPr>
          <p:cNvPr id="270" name="Google Shape;270;p32"/>
          <p:cNvSpPr txBox="1"/>
          <p:nvPr/>
        </p:nvSpPr>
        <p:spPr>
          <a:xfrm>
            <a:off x="1823700" y="3880100"/>
            <a:ext cx="1973100" cy="3849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300"/>
              <a:buFont typeface="Arial"/>
              <a:buNone/>
            </a:pPr>
            <a:r>
              <a:rPr i="0" lang="es" sz="1300" u="none" cap="none" strike="noStrike">
                <a:solidFill>
                  <a:srgbClr val="002540"/>
                </a:solidFill>
                <a:latin typeface="Open Sans ExtraBold"/>
                <a:ea typeface="Open Sans ExtraBold"/>
                <a:cs typeface="Open Sans ExtraBold"/>
                <a:sym typeface="Open Sans ExtraBold"/>
              </a:rPr>
              <a:t>_9011! :</a:t>
            </a:r>
            <a:endParaRPr i="0" sz="1300" u="none" cap="none" strike="noStrike">
              <a:solidFill>
                <a:srgbClr val="002540"/>
              </a:solidFill>
              <a:latin typeface="Open Sans ExtraBold"/>
              <a:ea typeface="Open Sans ExtraBold"/>
              <a:cs typeface="Open Sans ExtraBold"/>
              <a:sym typeface="Open Sans ExtraBold"/>
            </a:endParaRPr>
          </a:p>
        </p:txBody>
      </p:sp>
      <p:sp>
        <p:nvSpPr>
          <p:cNvPr id="271" name="Google Shape;271;p32"/>
          <p:cNvSpPr txBox="1"/>
          <p:nvPr/>
        </p:nvSpPr>
        <p:spPr>
          <a:xfrm>
            <a:off x="3971800" y="4323825"/>
            <a:ext cx="83139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Un #.</a:t>
            </a:r>
            <a:endParaRPr i="0" sz="1300" u="none" cap="none" strike="noStrike">
              <a:solidFill>
                <a:srgbClr val="002540"/>
              </a:solidFill>
              <a:latin typeface="Open Sans Medium"/>
              <a:ea typeface="Open Sans Medium"/>
              <a:cs typeface="Open Sans Medium"/>
              <a:sym typeface="Open Sans Medium"/>
            </a:endParaRPr>
          </a:p>
        </p:txBody>
      </p:sp>
      <p:sp>
        <p:nvSpPr>
          <p:cNvPr id="272" name="Google Shape;272;p32"/>
          <p:cNvSpPr txBox="1"/>
          <p:nvPr/>
        </p:nvSpPr>
        <p:spPr>
          <a:xfrm>
            <a:off x="1823733" y="4323838"/>
            <a:ext cx="1973100" cy="3849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300"/>
              <a:buFont typeface="Arial"/>
              <a:buNone/>
            </a:pPr>
            <a:r>
              <a:rPr i="0" lang="es" sz="1300" u="none" cap="none" strike="noStrike">
                <a:solidFill>
                  <a:srgbClr val="002540"/>
                </a:solidFill>
                <a:latin typeface="Open Sans ExtraBold"/>
                <a:ea typeface="Open Sans ExtraBold"/>
                <a:cs typeface="Open Sans ExtraBold"/>
                <a:sym typeface="Open Sans ExtraBold"/>
              </a:rPr>
              <a:t>_#:</a:t>
            </a:r>
            <a:endParaRPr i="0" sz="1300" u="none" cap="none" strike="noStrike">
              <a:solidFill>
                <a:srgbClr val="002540"/>
              </a:solidFill>
              <a:latin typeface="Open Sans ExtraBold"/>
              <a:ea typeface="Open Sans ExtraBold"/>
              <a:cs typeface="Open Sans ExtraBold"/>
              <a:sym typeface="Open Sans ExtraBold"/>
            </a:endParaRPr>
          </a:p>
        </p:txBody>
      </p:sp>
      <p:sp>
        <p:nvSpPr>
          <p:cNvPr id="273" name="Google Shape;273;p32"/>
          <p:cNvSpPr txBox="1"/>
          <p:nvPr/>
        </p:nvSpPr>
        <p:spPr>
          <a:xfrm>
            <a:off x="3971800" y="4767550"/>
            <a:ext cx="83139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Coincide con cualquier patrón de uno o más dígitos.</a:t>
            </a:r>
            <a:endParaRPr i="0" sz="1300" u="none" cap="none" strike="noStrike">
              <a:solidFill>
                <a:srgbClr val="002540"/>
              </a:solidFill>
              <a:latin typeface="Open Sans Medium"/>
              <a:ea typeface="Open Sans Medium"/>
              <a:cs typeface="Open Sans Medium"/>
              <a:sym typeface="Open Sans Medium"/>
            </a:endParaRPr>
          </a:p>
        </p:txBody>
      </p:sp>
      <p:sp>
        <p:nvSpPr>
          <p:cNvPr id="274" name="Google Shape;274;p32"/>
          <p:cNvSpPr txBox="1"/>
          <p:nvPr/>
        </p:nvSpPr>
        <p:spPr>
          <a:xfrm>
            <a:off x="1823700" y="4767550"/>
            <a:ext cx="1973100" cy="3849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300"/>
              <a:buFont typeface="Arial"/>
              <a:buNone/>
            </a:pPr>
            <a:r>
              <a:rPr i="0" lang="es" sz="1300" u="none" cap="none" strike="noStrike">
                <a:solidFill>
                  <a:srgbClr val="002540"/>
                </a:solidFill>
                <a:latin typeface="Open Sans ExtraBold"/>
                <a:ea typeface="Open Sans ExtraBold"/>
                <a:cs typeface="Open Sans ExtraBold"/>
                <a:sym typeface="Open Sans ExtraBold"/>
              </a:rPr>
              <a:t>_X!:</a:t>
            </a:r>
            <a:endParaRPr i="0" sz="1300" u="none" cap="none" strike="noStrike">
              <a:solidFill>
                <a:srgbClr val="002540"/>
              </a:solidFill>
              <a:latin typeface="Open Sans ExtraBold"/>
              <a:ea typeface="Open Sans ExtraBold"/>
              <a:cs typeface="Open Sans ExtraBold"/>
              <a:sym typeface="Open Sans ExtraBold"/>
            </a:endParaRPr>
          </a:p>
        </p:txBody>
      </p:sp>
      <p:sp>
        <p:nvSpPr>
          <p:cNvPr id="275" name="Google Shape;275;p32"/>
          <p:cNvSpPr txBox="1"/>
          <p:nvPr/>
        </p:nvSpPr>
        <p:spPr>
          <a:xfrm>
            <a:off x="3971800" y="5211275"/>
            <a:ext cx="83139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Igual al anterior pero admite * y #</a:t>
            </a:r>
            <a:endParaRPr i="0" sz="1300" u="none" cap="none" strike="noStrike">
              <a:solidFill>
                <a:srgbClr val="002540"/>
              </a:solidFill>
              <a:latin typeface="Open Sans Medium"/>
              <a:ea typeface="Open Sans Medium"/>
              <a:cs typeface="Open Sans Medium"/>
              <a:sym typeface="Open Sans Medium"/>
            </a:endParaRPr>
          </a:p>
        </p:txBody>
      </p:sp>
      <p:sp>
        <p:nvSpPr>
          <p:cNvPr id="276" name="Google Shape;276;p32"/>
          <p:cNvSpPr txBox="1"/>
          <p:nvPr/>
        </p:nvSpPr>
        <p:spPr>
          <a:xfrm>
            <a:off x="1823700" y="5211275"/>
            <a:ext cx="1973100" cy="3849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300"/>
              <a:buFont typeface="Arial"/>
              <a:buNone/>
            </a:pPr>
            <a:r>
              <a:rPr i="0" lang="es" sz="1300" u="none" cap="none" strike="noStrike">
                <a:solidFill>
                  <a:srgbClr val="002540"/>
                </a:solidFill>
                <a:latin typeface="Open Sans ExtraBold"/>
                <a:ea typeface="Open Sans ExtraBold"/>
                <a:cs typeface="Open Sans ExtraBold"/>
                <a:sym typeface="Open Sans ExtraBold"/>
              </a:rPr>
              <a:t>_[*#0-9]!:</a:t>
            </a:r>
            <a:endParaRPr i="0" sz="1300" u="none" cap="none" strike="noStrike">
              <a:solidFill>
                <a:srgbClr val="002540"/>
              </a:solidFill>
              <a:latin typeface="Open Sans ExtraBold"/>
              <a:ea typeface="Open Sans ExtraBold"/>
              <a:cs typeface="Open Sans ExtraBold"/>
              <a:sym typeface="Open Sans ExtraBold"/>
            </a:endParaRPr>
          </a:p>
        </p:txBody>
      </p:sp>
      <p:sp>
        <p:nvSpPr>
          <p:cNvPr id="277" name="Google Shape;277;p32"/>
          <p:cNvSpPr txBox="1"/>
          <p:nvPr/>
        </p:nvSpPr>
        <p:spPr>
          <a:xfrm>
            <a:off x="3971800" y="5655000"/>
            <a:ext cx="83139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Si no hay patrón que mapee.</a:t>
            </a:r>
            <a:endParaRPr i="0" sz="1300" u="none" cap="none" strike="noStrike">
              <a:solidFill>
                <a:srgbClr val="002540"/>
              </a:solidFill>
              <a:latin typeface="Open Sans Medium"/>
              <a:ea typeface="Open Sans Medium"/>
              <a:cs typeface="Open Sans Medium"/>
              <a:sym typeface="Open Sans Medium"/>
            </a:endParaRPr>
          </a:p>
        </p:txBody>
      </p:sp>
      <p:sp>
        <p:nvSpPr>
          <p:cNvPr id="278" name="Google Shape;278;p32"/>
          <p:cNvSpPr txBox="1"/>
          <p:nvPr/>
        </p:nvSpPr>
        <p:spPr>
          <a:xfrm>
            <a:off x="1823700" y="5655000"/>
            <a:ext cx="1973100" cy="3849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300"/>
              <a:buFont typeface="Arial"/>
              <a:buNone/>
            </a:pPr>
            <a:r>
              <a:rPr i="0" lang="es" sz="1300" u="none" cap="none" strike="noStrike">
                <a:solidFill>
                  <a:srgbClr val="002540"/>
                </a:solidFill>
                <a:latin typeface="Open Sans ExtraBold"/>
                <a:ea typeface="Open Sans ExtraBold"/>
                <a:cs typeface="Open Sans ExtraBold"/>
                <a:sym typeface="Open Sans ExtraBold"/>
              </a:rPr>
              <a:t>s:</a:t>
            </a:r>
            <a:endParaRPr i="0" sz="1300" u="none" cap="none" strike="noStrike">
              <a:solidFill>
                <a:srgbClr val="002540"/>
              </a:solidFill>
              <a:latin typeface="Open Sans ExtraBold"/>
              <a:ea typeface="Open Sans ExtraBold"/>
              <a:cs typeface="Open Sans ExtraBold"/>
              <a:sym typeface="Open Sans ExtraBo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5FF"/>
        </a:solidFill>
      </p:bgPr>
    </p:bg>
    <p:spTree>
      <p:nvGrpSpPr>
        <p:cNvPr id="283" name="Shape 283"/>
        <p:cNvGrpSpPr/>
        <p:nvPr/>
      </p:nvGrpSpPr>
      <p:grpSpPr>
        <a:xfrm>
          <a:off x="0" y="0"/>
          <a:ext cx="0" cy="0"/>
          <a:chOff x="0" y="0"/>
          <a:chExt cx="0" cy="0"/>
        </a:xfrm>
      </p:grpSpPr>
      <p:sp>
        <p:nvSpPr>
          <p:cNvPr id="284" name="Google Shape;284;p33"/>
          <p:cNvSpPr txBox="1"/>
          <p:nvPr/>
        </p:nvSpPr>
        <p:spPr>
          <a:xfrm>
            <a:off x="1344400" y="5195125"/>
            <a:ext cx="11266500" cy="16353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6000"/>
              <a:buFont typeface="Arial"/>
              <a:buNone/>
            </a:pPr>
            <a:r>
              <a:rPr lang="es" sz="6000">
                <a:solidFill>
                  <a:srgbClr val="FFFFFF"/>
                </a:solidFill>
                <a:latin typeface="Open Sans ExtraBold"/>
                <a:ea typeface="Open Sans ExtraBold"/>
                <a:cs typeface="Open Sans ExtraBold"/>
                <a:sym typeface="Open Sans ExtraBold"/>
              </a:rPr>
              <a:t>Manejo de flujos</a:t>
            </a:r>
            <a:r>
              <a:rPr b="0" i="0" lang="es" sz="6000" u="none" cap="none" strike="noStrike">
                <a:solidFill>
                  <a:srgbClr val="ED1F27"/>
                </a:solidFill>
                <a:latin typeface="Open Sans ExtraBold"/>
                <a:ea typeface="Open Sans ExtraBold"/>
                <a:cs typeface="Open Sans ExtraBold"/>
                <a:sym typeface="Open Sans ExtraBold"/>
              </a:rPr>
              <a:t>.</a:t>
            </a:r>
            <a:endParaRPr b="0" i="0" sz="6000" u="none" cap="none" strike="noStrike">
              <a:solidFill>
                <a:srgbClr val="ED1F27"/>
              </a:solidFill>
              <a:latin typeface="Open Sans ExtraBold"/>
              <a:ea typeface="Open Sans ExtraBold"/>
              <a:cs typeface="Open Sans ExtraBold"/>
              <a:sym typeface="Open Sans ExtraBold"/>
            </a:endParaRPr>
          </a:p>
        </p:txBody>
      </p:sp>
      <p:sp>
        <p:nvSpPr>
          <p:cNvPr id="285" name="Google Shape;285;p33"/>
          <p:cNvSpPr/>
          <p:nvPr/>
        </p:nvSpPr>
        <p:spPr>
          <a:xfrm rot="5400000">
            <a:off x="152024" y="5452291"/>
            <a:ext cx="772200" cy="1121100"/>
          </a:xfrm>
          <a:prstGeom prst="round2SameRect">
            <a:avLst>
              <a:gd fmla="val 50000" name="adj1"/>
              <a:gd fmla="val 0" name="adj2"/>
            </a:avLst>
          </a:prstGeom>
          <a:solidFill>
            <a:srgbClr val="ED1F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INTRODUCCIÓN </a:t>
            </a:r>
            <a:r>
              <a:rPr b="1" lang="es" sz="1400">
                <a:solidFill>
                  <a:srgbClr val="0095FF"/>
                </a:solidFill>
                <a:latin typeface="Poppins"/>
                <a:ea typeface="Poppins"/>
                <a:cs typeface="Poppins"/>
                <a:sym typeface="Poppins"/>
              </a:rPr>
              <a:t> |  </a:t>
            </a:r>
            <a:r>
              <a:rPr lang="es" sz="1300">
                <a:solidFill>
                  <a:srgbClr val="435E72"/>
                </a:solidFill>
                <a:latin typeface="Open Sans ExtraBold"/>
                <a:ea typeface="Open Sans ExtraBold"/>
                <a:cs typeface="Open Sans ExtraBold"/>
                <a:sym typeface="Open Sans ExtraBold"/>
              </a:rPr>
              <a:t>AGENDA</a:t>
            </a:r>
            <a:endParaRPr sz="1300">
              <a:solidFill>
                <a:srgbClr val="435E72"/>
              </a:solidFill>
              <a:latin typeface="Open Sans ExtraBold"/>
              <a:ea typeface="Open Sans ExtraBold"/>
              <a:cs typeface="Open Sans ExtraBold"/>
              <a:sym typeface="Open Sans ExtraBold"/>
            </a:endParaRPr>
          </a:p>
        </p:txBody>
      </p:sp>
      <p:sp>
        <p:nvSpPr>
          <p:cNvPr id="73" name="Google Shape;73;p16"/>
          <p:cNvSpPr/>
          <p:nvPr/>
        </p:nvSpPr>
        <p:spPr>
          <a:xfrm>
            <a:off x="987700" y="1332325"/>
            <a:ext cx="4020300" cy="3823500"/>
          </a:xfrm>
          <a:prstGeom prst="rect">
            <a:avLst/>
          </a:prstGeom>
          <a:noFill/>
          <a:ln>
            <a:noFill/>
          </a:ln>
        </p:spPr>
        <p:txBody>
          <a:bodyPr anchorCtr="0" anchor="t" bIns="50375" lIns="100775" spcFirstLastPara="1" rIns="100775" wrap="square" tIns="50375">
            <a:noAutofit/>
          </a:bodyPr>
          <a:lstStyle/>
          <a:p>
            <a:pPr indent="0" lvl="0" marL="0" rtl="0" algn="just">
              <a:lnSpc>
                <a:spcPct val="150000"/>
              </a:lnSpc>
              <a:spcBef>
                <a:spcPts val="0"/>
              </a:spcBef>
              <a:spcAft>
                <a:spcPts val="0"/>
              </a:spcAft>
              <a:buClr>
                <a:schemeClr val="dk1"/>
              </a:buClr>
              <a:buSzPts val="1500"/>
              <a:buFont typeface="Arial"/>
              <a:buNone/>
            </a:pPr>
            <a:r>
              <a:rPr lang="es" sz="1300">
                <a:solidFill>
                  <a:srgbClr val="0095FF"/>
                </a:solidFill>
                <a:latin typeface="Open Sans ExtraBold"/>
                <a:ea typeface="Open Sans ExtraBold"/>
                <a:cs typeface="Open Sans ExtraBold"/>
                <a:sym typeface="Open Sans ExtraBold"/>
              </a:rPr>
              <a:t>1. </a:t>
            </a:r>
            <a:r>
              <a:rPr lang="es" sz="1300">
                <a:solidFill>
                  <a:srgbClr val="002540"/>
                </a:solidFill>
                <a:latin typeface="Open Sans ExtraBold"/>
                <a:ea typeface="Open Sans ExtraBold"/>
                <a:cs typeface="Open Sans ExtraBold"/>
                <a:sym typeface="Open Sans ExtraBold"/>
              </a:rPr>
              <a:t>INTRODUCCIÓN</a:t>
            </a:r>
            <a:endParaRPr sz="1300">
              <a:solidFill>
                <a:srgbClr val="002540"/>
              </a:solidFill>
              <a:latin typeface="Open Sans ExtraBold"/>
              <a:ea typeface="Open Sans ExtraBold"/>
              <a:cs typeface="Open Sans ExtraBold"/>
              <a:sym typeface="Open Sans ExtraBold"/>
            </a:endParaRPr>
          </a:p>
          <a:p>
            <a:pPr indent="0" lvl="0" marL="0" rtl="0" algn="just">
              <a:lnSpc>
                <a:spcPct val="150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	¿Qué es Workflow Designer?</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	Interfaz</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	¿Cómo funciona?</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rPr lang="es" sz="1300">
                <a:solidFill>
                  <a:srgbClr val="0095FF"/>
                </a:solidFill>
                <a:latin typeface="Open Sans ExtraBold"/>
                <a:ea typeface="Open Sans ExtraBold"/>
                <a:cs typeface="Open Sans ExtraBold"/>
                <a:sym typeface="Open Sans ExtraBold"/>
              </a:rPr>
              <a:t>2. </a:t>
            </a:r>
            <a:r>
              <a:rPr lang="es" sz="1300">
                <a:solidFill>
                  <a:srgbClr val="002540"/>
                </a:solidFill>
                <a:latin typeface="Open Sans ExtraBold"/>
                <a:ea typeface="Open Sans ExtraBold"/>
                <a:cs typeface="Open Sans ExtraBold"/>
                <a:sym typeface="Open Sans ExtraBold"/>
              </a:rPr>
              <a:t>DETALLES DE LA HERRAMIENTA</a:t>
            </a:r>
            <a:endParaRPr sz="1300">
              <a:solidFill>
                <a:srgbClr val="002540"/>
              </a:solidFill>
              <a:latin typeface="Open Sans ExtraBold"/>
              <a:ea typeface="Open Sans ExtraBold"/>
              <a:cs typeface="Open Sans ExtraBold"/>
              <a:sym typeface="Open Sans ExtraBold"/>
            </a:endParaRPr>
          </a:p>
          <a:p>
            <a:pPr indent="0" lvl="0" marL="0" rtl="0" algn="just">
              <a:lnSpc>
                <a:spcPct val="150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	Herramientas del Menú</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	Herramientas para el manejo de Flujos</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	Herramientas para el diseño de flujos</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rPr lang="es" sz="1300">
                <a:solidFill>
                  <a:srgbClr val="0095FF"/>
                </a:solidFill>
                <a:latin typeface="Open Sans ExtraBold"/>
                <a:ea typeface="Open Sans ExtraBold"/>
                <a:cs typeface="Open Sans ExtraBold"/>
                <a:sym typeface="Open Sans ExtraBold"/>
              </a:rPr>
              <a:t>3. </a:t>
            </a:r>
            <a:r>
              <a:rPr lang="es" sz="1300">
                <a:solidFill>
                  <a:srgbClr val="002540"/>
                </a:solidFill>
                <a:latin typeface="Open Sans ExtraBold"/>
                <a:ea typeface="Open Sans ExtraBold"/>
                <a:cs typeface="Open Sans ExtraBold"/>
                <a:sym typeface="Open Sans ExtraBold"/>
              </a:rPr>
              <a:t>EXTENSIONES Y CONTEXTOS</a:t>
            </a:r>
            <a:endParaRPr sz="1300">
              <a:solidFill>
                <a:srgbClr val="002540"/>
              </a:solidFill>
              <a:latin typeface="Open Sans ExtraBold"/>
              <a:ea typeface="Open Sans ExtraBold"/>
              <a:cs typeface="Open Sans ExtraBold"/>
              <a:sym typeface="Open Sans ExtraBold"/>
            </a:endParaRPr>
          </a:p>
          <a:p>
            <a:pPr indent="0" lvl="0" marL="0" rtl="0" algn="just">
              <a:lnSpc>
                <a:spcPct val="150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	Extensiones especiales</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	Patrones</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	Ejemplos</a:t>
            </a:r>
            <a:endParaRPr sz="1300">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chemeClr val="dk1"/>
              </a:buClr>
              <a:buSzPts val="1500"/>
              <a:buFont typeface="Arial"/>
              <a:buNone/>
            </a:pPr>
            <a:r>
              <a:t/>
            </a:r>
            <a:endParaRPr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chemeClr val="dk1"/>
              </a:buClr>
              <a:buSzPts val="1500"/>
              <a:buFont typeface="Arial"/>
              <a:buNone/>
            </a:pPr>
            <a:r>
              <a:t/>
            </a:r>
            <a:endParaRPr i="0" sz="1300" u="none" cap="none" strike="noStrike">
              <a:solidFill>
                <a:srgbClr val="002540"/>
              </a:solidFill>
              <a:latin typeface="Open Sans"/>
              <a:ea typeface="Open Sans"/>
              <a:cs typeface="Open Sans"/>
              <a:sym typeface="Open Sans"/>
            </a:endParaRPr>
          </a:p>
        </p:txBody>
      </p:sp>
      <p:sp>
        <p:nvSpPr>
          <p:cNvPr id="74" name="Google Shape;74;p16"/>
          <p:cNvSpPr/>
          <p:nvPr/>
        </p:nvSpPr>
        <p:spPr>
          <a:xfrm>
            <a:off x="4882625" y="1332325"/>
            <a:ext cx="4020300" cy="5201400"/>
          </a:xfrm>
          <a:prstGeom prst="rect">
            <a:avLst/>
          </a:prstGeom>
          <a:noFill/>
          <a:ln>
            <a:noFill/>
          </a:ln>
        </p:spPr>
        <p:txBody>
          <a:bodyPr anchorCtr="0" anchor="t" bIns="50375" lIns="100775" spcFirstLastPara="1" rIns="100775" wrap="square" tIns="50375">
            <a:noAutofit/>
          </a:bodyPr>
          <a:lstStyle/>
          <a:p>
            <a:pPr indent="0" lvl="0" marL="0" rtl="0" algn="just">
              <a:lnSpc>
                <a:spcPct val="150000"/>
              </a:lnSpc>
              <a:spcBef>
                <a:spcPts val="0"/>
              </a:spcBef>
              <a:spcAft>
                <a:spcPts val="0"/>
              </a:spcAft>
              <a:buClr>
                <a:schemeClr val="dk1"/>
              </a:buClr>
              <a:buSzPts val="1500"/>
              <a:buFont typeface="Arial"/>
              <a:buNone/>
            </a:pPr>
            <a:r>
              <a:rPr lang="es" sz="1300">
                <a:solidFill>
                  <a:srgbClr val="0095FF"/>
                </a:solidFill>
                <a:latin typeface="Open Sans ExtraBold"/>
                <a:ea typeface="Open Sans ExtraBold"/>
                <a:cs typeface="Open Sans ExtraBold"/>
                <a:sym typeface="Open Sans ExtraBold"/>
              </a:rPr>
              <a:t>4. </a:t>
            </a:r>
            <a:r>
              <a:rPr lang="es" sz="1300">
                <a:solidFill>
                  <a:srgbClr val="002540"/>
                </a:solidFill>
                <a:latin typeface="Open Sans ExtraBold"/>
                <a:ea typeface="Open Sans ExtraBold"/>
                <a:cs typeface="Open Sans ExtraBold"/>
                <a:sym typeface="Open Sans ExtraBold"/>
              </a:rPr>
              <a:t>MANEJO DE FLUJOS</a:t>
            </a:r>
            <a:endParaRPr sz="1300">
              <a:solidFill>
                <a:srgbClr val="002540"/>
              </a:solidFill>
              <a:latin typeface="Open Sans ExtraBold"/>
              <a:ea typeface="Open Sans ExtraBold"/>
              <a:cs typeface="Open Sans ExtraBold"/>
              <a:sym typeface="Open Sans ExtraBold"/>
            </a:endParaRPr>
          </a:p>
          <a:p>
            <a:pPr indent="0" lvl="0" marL="0" rtl="0" algn="just">
              <a:lnSpc>
                <a:spcPct val="150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	Carga</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	Activación</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	Debug</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rPr lang="es" sz="1300">
                <a:solidFill>
                  <a:srgbClr val="0095FF"/>
                </a:solidFill>
                <a:latin typeface="Open Sans ExtraBold"/>
                <a:ea typeface="Open Sans ExtraBold"/>
                <a:cs typeface="Open Sans ExtraBold"/>
                <a:sym typeface="Open Sans ExtraBold"/>
              </a:rPr>
              <a:t>5. </a:t>
            </a:r>
            <a:r>
              <a:rPr lang="es" sz="1300">
                <a:solidFill>
                  <a:srgbClr val="002540"/>
                </a:solidFill>
                <a:latin typeface="Open Sans ExtraBold"/>
                <a:ea typeface="Open Sans ExtraBold"/>
                <a:cs typeface="Open Sans ExtraBold"/>
                <a:sym typeface="Open Sans ExtraBold"/>
              </a:rPr>
              <a:t>FUNCIONES DE ASTERISK</a:t>
            </a:r>
            <a:endParaRPr sz="1300">
              <a:solidFill>
                <a:srgbClr val="002540"/>
              </a:solidFill>
              <a:latin typeface="Open Sans ExtraBold"/>
              <a:ea typeface="Open Sans ExtraBold"/>
              <a:cs typeface="Open Sans ExtraBold"/>
              <a:sym typeface="Open Sans ExtraBold"/>
            </a:endParaRPr>
          </a:p>
          <a:p>
            <a:pPr indent="0" lvl="0" marL="0" rtl="0" algn="just">
              <a:lnSpc>
                <a:spcPct val="150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	Nodos básicos</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	Nodos específicos</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	Manejo de variables</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rPr lang="es" sz="1300">
                <a:solidFill>
                  <a:srgbClr val="0095FF"/>
                </a:solidFill>
                <a:latin typeface="Open Sans ExtraBold"/>
                <a:ea typeface="Open Sans ExtraBold"/>
                <a:cs typeface="Open Sans ExtraBold"/>
                <a:sym typeface="Open Sans ExtraBold"/>
              </a:rPr>
              <a:t>6. </a:t>
            </a:r>
            <a:r>
              <a:rPr lang="es" sz="1300">
                <a:solidFill>
                  <a:srgbClr val="002540"/>
                </a:solidFill>
                <a:latin typeface="Open Sans ExtraBold"/>
                <a:ea typeface="Open Sans ExtraBold"/>
                <a:cs typeface="Open Sans ExtraBold"/>
                <a:sym typeface="Open Sans ExtraBold"/>
              </a:rPr>
              <a:t>EJEMPLO PRÁCTICO</a:t>
            </a:r>
            <a:endParaRPr sz="1300">
              <a:solidFill>
                <a:srgbClr val="002540"/>
              </a:solidFill>
              <a:latin typeface="Open Sans ExtraBold"/>
              <a:ea typeface="Open Sans ExtraBold"/>
              <a:cs typeface="Open Sans ExtraBold"/>
              <a:sym typeface="Open Sans ExtraBold"/>
            </a:endParaRPr>
          </a:p>
          <a:p>
            <a:pPr indent="0" lvl="0" marL="0" rtl="0" algn="just">
              <a:lnSpc>
                <a:spcPct val="150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	IVR con opciones</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	Consola de eventos</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rPr lang="es" sz="1300">
                <a:solidFill>
                  <a:srgbClr val="0095FF"/>
                </a:solidFill>
                <a:latin typeface="Open Sans ExtraBold"/>
                <a:ea typeface="Open Sans ExtraBold"/>
                <a:cs typeface="Open Sans ExtraBold"/>
                <a:sym typeface="Open Sans ExtraBold"/>
              </a:rPr>
              <a:t>7. </a:t>
            </a:r>
            <a:r>
              <a:rPr lang="es" sz="1300">
                <a:solidFill>
                  <a:srgbClr val="002540"/>
                </a:solidFill>
                <a:latin typeface="Open Sans ExtraBold"/>
                <a:ea typeface="Open Sans ExtraBold"/>
                <a:cs typeface="Open Sans ExtraBold"/>
                <a:sym typeface="Open Sans ExtraBold"/>
              </a:rPr>
              <a:t>EVALUACIÓN</a:t>
            </a:r>
            <a:endParaRPr sz="1300">
              <a:solidFill>
                <a:srgbClr val="002540"/>
              </a:solidFill>
              <a:latin typeface="Open Sans ExtraBold"/>
              <a:ea typeface="Open Sans ExtraBold"/>
              <a:cs typeface="Open Sans ExtraBold"/>
              <a:sym typeface="Open Sans ExtraBold"/>
            </a:endParaRPr>
          </a:p>
          <a:p>
            <a:pPr indent="0" lvl="0" marL="0" marR="0" rtl="0" algn="just">
              <a:lnSpc>
                <a:spcPct val="150000"/>
              </a:lnSpc>
              <a:spcBef>
                <a:spcPts val="0"/>
              </a:spcBef>
              <a:spcAft>
                <a:spcPts val="0"/>
              </a:spcAft>
              <a:buClr>
                <a:schemeClr val="dk1"/>
              </a:buClr>
              <a:buSzPts val="1500"/>
              <a:buFont typeface="Arial"/>
              <a:buNone/>
            </a:pPr>
            <a:r>
              <a:t/>
            </a:r>
            <a:endParaRPr b="1" i="0" sz="1300" u="none" cap="none" strike="noStrike">
              <a:solidFill>
                <a:srgbClr val="002540"/>
              </a:solidFill>
              <a:latin typeface="Open Sans"/>
              <a:ea typeface="Open Sans"/>
              <a:cs typeface="Open Sans"/>
              <a:sym typeface="Open Sans"/>
            </a:endParaRPr>
          </a:p>
        </p:txBody>
      </p:sp>
      <p:pic>
        <p:nvPicPr>
          <p:cNvPr id="75" name="Google Shape;75;p16"/>
          <p:cNvPicPr preferRelativeResize="0"/>
          <p:nvPr/>
        </p:nvPicPr>
        <p:blipFill rotWithShape="1">
          <a:blip r:embed="rId4">
            <a:alphaModFix/>
          </a:blip>
          <a:srcRect b="0" l="0" r="0" t="0"/>
          <a:stretch/>
        </p:blipFill>
        <p:spPr>
          <a:xfrm>
            <a:off x="9166753" y="2494651"/>
            <a:ext cx="3039000" cy="40389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9" name="Shape 289"/>
        <p:cNvGrpSpPr/>
        <p:nvPr/>
      </p:nvGrpSpPr>
      <p:grpSpPr>
        <a:xfrm>
          <a:off x="0" y="0"/>
          <a:ext cx="0" cy="0"/>
          <a:chOff x="0" y="0"/>
          <a:chExt cx="0" cy="0"/>
        </a:xfrm>
      </p:grpSpPr>
      <p:sp>
        <p:nvSpPr>
          <p:cNvPr id="290" name="Google Shape;290;p34"/>
          <p:cNvSpPr/>
          <p:nvPr/>
        </p:nvSpPr>
        <p:spPr>
          <a:xfrm>
            <a:off x="6096275" y="1867650"/>
            <a:ext cx="7371000" cy="4698600"/>
          </a:xfrm>
          <a:prstGeom prst="rect">
            <a:avLst/>
          </a:prstGeom>
          <a:solidFill>
            <a:schemeClr val="lt1"/>
          </a:solidFill>
          <a:ln>
            <a:noFill/>
          </a:ln>
          <a:effectLst>
            <a:outerShdw blurRad="185738" rotWithShape="0" algn="bl" dir="13500000" dist="57150">
              <a:srgbClr val="000000">
                <a:alpha val="23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34"/>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CARGA DE FLUJOS</a:t>
            </a:r>
            <a:r>
              <a:rPr b="1" lang="es" sz="1400">
                <a:solidFill>
                  <a:srgbClr val="0095FF"/>
                </a:solidFill>
                <a:latin typeface="Poppins"/>
                <a:ea typeface="Poppins"/>
                <a:cs typeface="Poppins"/>
                <a:sym typeface="Poppins"/>
              </a:rPr>
              <a:t> |  </a:t>
            </a:r>
            <a:endParaRPr sz="1300">
              <a:solidFill>
                <a:srgbClr val="435E72"/>
              </a:solidFill>
              <a:latin typeface="Open Sans ExtraBold"/>
              <a:ea typeface="Open Sans ExtraBold"/>
              <a:cs typeface="Open Sans ExtraBold"/>
              <a:sym typeface="Open Sans ExtraBold"/>
            </a:endParaRPr>
          </a:p>
        </p:txBody>
      </p:sp>
      <p:sp>
        <p:nvSpPr>
          <p:cNvPr id="292" name="Google Shape;292;p34"/>
          <p:cNvSpPr txBox="1"/>
          <p:nvPr/>
        </p:nvSpPr>
        <p:spPr>
          <a:xfrm>
            <a:off x="800675" y="1867650"/>
            <a:ext cx="4914000" cy="4587000"/>
          </a:xfrm>
          <a:prstGeom prst="rect">
            <a:avLst/>
          </a:prstGeom>
          <a:noFill/>
          <a:ln>
            <a:noFill/>
          </a:ln>
        </p:spPr>
        <p:txBody>
          <a:bodyPr anchorCtr="0" anchor="t" bIns="91425" lIns="91425" spcFirstLastPara="1" rIns="91425" wrap="square" tIns="91425">
            <a:spAutoFit/>
          </a:bodyPr>
          <a:lstStyle/>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Esta ventana permite cargar flujos del servidor, están agrupados en contextos y dentro de ellos, las extensiones.</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Toda llamada originada desde un dispositivo va a buscar flujos que mapeen contra las extensiones que existen en su contexto, si mapea una extensión se ejecutan los pasos de ese Flujo. Todos los Flujos juntos son el plan de marcado del sistema.</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Controla todas las llamadas que pasan por el sistema. Se configura todo el comportamiento del sistema, ya existen flujos estándar que hacen más sencillas las configuraciones.</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A continuación se presenta el detalle de las opciones disponibles:</a:t>
            </a:r>
            <a:endParaRPr i="0" sz="1300" u="none" cap="none" strike="noStrike">
              <a:solidFill>
                <a:srgbClr val="002540"/>
              </a:solidFill>
              <a:latin typeface="Open Sans Medium"/>
              <a:ea typeface="Open Sans Medium"/>
              <a:cs typeface="Open Sans Medium"/>
              <a:sym typeface="Open Sans Medium"/>
            </a:endParaRPr>
          </a:p>
        </p:txBody>
      </p:sp>
      <p:pic>
        <p:nvPicPr>
          <p:cNvPr id="293" name="Google Shape;293;p34"/>
          <p:cNvPicPr preferRelativeResize="0"/>
          <p:nvPr/>
        </p:nvPicPr>
        <p:blipFill rotWithShape="1">
          <a:blip r:embed="rId4">
            <a:alphaModFix/>
          </a:blip>
          <a:srcRect b="0" l="0" r="0" t="0"/>
          <a:stretch/>
        </p:blipFill>
        <p:spPr>
          <a:xfrm>
            <a:off x="914325" y="1172463"/>
            <a:ext cx="723900" cy="504825"/>
          </a:xfrm>
          <a:prstGeom prst="rect">
            <a:avLst/>
          </a:prstGeom>
          <a:noFill/>
          <a:ln>
            <a:noFill/>
          </a:ln>
        </p:spPr>
      </p:pic>
      <p:pic>
        <p:nvPicPr>
          <p:cNvPr id="294" name="Google Shape;294;p34"/>
          <p:cNvPicPr preferRelativeResize="0"/>
          <p:nvPr/>
        </p:nvPicPr>
        <p:blipFill>
          <a:blip r:embed="rId5">
            <a:alphaModFix/>
          </a:blip>
          <a:stretch>
            <a:fillRect/>
          </a:stretch>
        </p:blipFill>
        <p:spPr>
          <a:xfrm>
            <a:off x="6096375" y="1867650"/>
            <a:ext cx="7371000" cy="479743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8" name="Shape 298"/>
        <p:cNvGrpSpPr/>
        <p:nvPr/>
      </p:nvGrpSpPr>
      <p:grpSpPr>
        <a:xfrm>
          <a:off x="0" y="0"/>
          <a:ext cx="0" cy="0"/>
          <a:chOff x="0" y="0"/>
          <a:chExt cx="0" cy="0"/>
        </a:xfrm>
      </p:grpSpPr>
      <p:sp>
        <p:nvSpPr>
          <p:cNvPr id="299" name="Google Shape;299;p35"/>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CARGA DE FLUJOS</a:t>
            </a:r>
            <a:r>
              <a:rPr b="1" lang="es" sz="1400">
                <a:solidFill>
                  <a:srgbClr val="0095FF"/>
                </a:solidFill>
                <a:latin typeface="Poppins"/>
                <a:ea typeface="Poppins"/>
                <a:cs typeface="Poppins"/>
                <a:sym typeface="Poppins"/>
              </a:rPr>
              <a:t> |  </a:t>
            </a:r>
            <a:r>
              <a:rPr lang="es" sz="1300">
                <a:solidFill>
                  <a:srgbClr val="435E72"/>
                </a:solidFill>
                <a:latin typeface="Open Sans ExtraBold"/>
                <a:ea typeface="Open Sans ExtraBold"/>
                <a:cs typeface="Open Sans ExtraBold"/>
                <a:sym typeface="Open Sans ExtraBold"/>
              </a:rPr>
              <a:t>OPCIONES</a:t>
            </a:r>
            <a:endParaRPr sz="1300">
              <a:solidFill>
                <a:srgbClr val="435E72"/>
              </a:solidFill>
              <a:latin typeface="Open Sans ExtraBold"/>
              <a:ea typeface="Open Sans ExtraBold"/>
              <a:cs typeface="Open Sans ExtraBold"/>
              <a:sym typeface="Open Sans ExtraBold"/>
            </a:endParaRPr>
          </a:p>
        </p:txBody>
      </p:sp>
      <p:sp>
        <p:nvSpPr>
          <p:cNvPr id="300" name="Google Shape;300;p35"/>
          <p:cNvSpPr txBox="1"/>
          <p:nvPr/>
        </p:nvSpPr>
        <p:spPr>
          <a:xfrm>
            <a:off x="890325" y="1430625"/>
            <a:ext cx="4914000" cy="4286700"/>
          </a:xfrm>
          <a:prstGeom prst="rect">
            <a:avLst/>
          </a:prstGeom>
          <a:noFill/>
          <a:ln>
            <a:noFill/>
          </a:ln>
        </p:spPr>
        <p:txBody>
          <a:bodyPr anchorCtr="0" anchor="t" bIns="91425" lIns="91425" spcFirstLastPara="1" rIns="91425" wrap="square" tIns="91425">
            <a:spAutoFit/>
          </a:bodyPr>
          <a:lstStyle/>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Permite visualizar las acciones realizadas en cada flujo. Los diferentes tipos de acciones son:</a:t>
            </a:r>
            <a:endParaRPr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	</a:t>
            </a:r>
            <a:r>
              <a:rPr b="1" i="0" lang="es" sz="1300" u="none" cap="none" strike="noStrike">
                <a:solidFill>
                  <a:srgbClr val="002540"/>
                </a:solidFill>
                <a:latin typeface="Open Sans"/>
                <a:ea typeface="Open Sans"/>
                <a:cs typeface="Open Sans"/>
                <a:sym typeface="Open Sans"/>
              </a:rPr>
              <a:t>INSERT</a:t>
            </a:r>
            <a:r>
              <a:rPr i="0" lang="es" sz="1300" u="none" cap="none" strike="noStrike">
                <a:solidFill>
                  <a:srgbClr val="002540"/>
                </a:solidFill>
                <a:latin typeface="Open Sans"/>
                <a:ea typeface="Open Sans"/>
                <a:cs typeface="Open Sans"/>
                <a:sym typeface="Open Sans"/>
              </a:rPr>
              <a:t> (creación de un flujo)</a:t>
            </a:r>
            <a:endParaRPr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	</a:t>
            </a:r>
            <a:r>
              <a:rPr b="1" i="0" lang="es" sz="1300" u="none" cap="none" strike="noStrike">
                <a:solidFill>
                  <a:srgbClr val="002540"/>
                </a:solidFill>
                <a:latin typeface="Open Sans"/>
                <a:ea typeface="Open Sans"/>
                <a:cs typeface="Open Sans"/>
                <a:sym typeface="Open Sans"/>
              </a:rPr>
              <a:t>UPDATE </a:t>
            </a:r>
            <a:r>
              <a:rPr i="0" lang="es" sz="1300" u="none" cap="none" strike="noStrike">
                <a:solidFill>
                  <a:srgbClr val="002540"/>
                </a:solidFill>
                <a:latin typeface="Open Sans"/>
                <a:ea typeface="Open Sans"/>
                <a:cs typeface="Open Sans"/>
                <a:sym typeface="Open Sans"/>
              </a:rPr>
              <a:t>(actualización de un flujo)</a:t>
            </a:r>
            <a:endParaRPr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	</a:t>
            </a:r>
            <a:r>
              <a:rPr b="1" i="0" lang="es" sz="1300" u="none" cap="none" strike="noStrike">
                <a:solidFill>
                  <a:srgbClr val="002540"/>
                </a:solidFill>
                <a:latin typeface="Open Sans"/>
                <a:ea typeface="Open Sans"/>
                <a:cs typeface="Open Sans"/>
                <a:sym typeface="Open Sans"/>
              </a:rPr>
              <a:t>DELETE </a:t>
            </a:r>
            <a:r>
              <a:rPr i="0" lang="es" sz="1300" u="none" cap="none" strike="noStrike">
                <a:solidFill>
                  <a:srgbClr val="002540"/>
                </a:solidFill>
                <a:latin typeface="Open Sans"/>
                <a:ea typeface="Open Sans"/>
                <a:cs typeface="Open Sans"/>
                <a:sym typeface="Open Sans"/>
              </a:rPr>
              <a:t>(flujo borrado)</a:t>
            </a:r>
            <a:endParaRPr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La gran ventaja del historial es la recuperación de flujos borrados para volver a trabajar sobre ellos sin haber perdido datos.</a:t>
            </a:r>
            <a:endParaRPr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Es posible utilizar los filtros de búsqueda disponibles (Contexto o Exten), para encontrar los flujos procesados en el sistema.</a:t>
            </a:r>
            <a:endParaRPr i="0" sz="1300" u="none" cap="none" strike="noStrike">
              <a:solidFill>
                <a:srgbClr val="002540"/>
              </a:solidFill>
              <a:latin typeface="Open Sans"/>
              <a:ea typeface="Open Sans"/>
              <a:cs typeface="Open Sans"/>
              <a:sym typeface="Open Sans"/>
            </a:endParaRPr>
          </a:p>
        </p:txBody>
      </p:sp>
      <p:sp>
        <p:nvSpPr>
          <p:cNvPr id="301" name="Google Shape;301;p35"/>
          <p:cNvSpPr/>
          <p:nvPr/>
        </p:nvSpPr>
        <p:spPr>
          <a:xfrm>
            <a:off x="7086600" y="1373175"/>
            <a:ext cx="6345000" cy="5508900"/>
          </a:xfrm>
          <a:prstGeom prst="rect">
            <a:avLst/>
          </a:prstGeom>
          <a:solidFill>
            <a:srgbClr val="003B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2" name="Google Shape;302;p35"/>
          <p:cNvPicPr preferRelativeResize="0"/>
          <p:nvPr/>
        </p:nvPicPr>
        <p:blipFill rotWithShape="1">
          <a:blip r:embed="rId4">
            <a:alphaModFix/>
          </a:blip>
          <a:srcRect b="7960" l="0" r="57481" t="26465"/>
          <a:stretch/>
        </p:blipFill>
        <p:spPr>
          <a:xfrm>
            <a:off x="7086600" y="1373175"/>
            <a:ext cx="6344842" cy="55089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6" name="Shape 306"/>
        <p:cNvGrpSpPr/>
        <p:nvPr/>
      </p:nvGrpSpPr>
      <p:grpSpPr>
        <a:xfrm>
          <a:off x="0" y="0"/>
          <a:ext cx="0" cy="0"/>
          <a:chOff x="0" y="0"/>
          <a:chExt cx="0" cy="0"/>
        </a:xfrm>
      </p:grpSpPr>
      <p:sp>
        <p:nvSpPr>
          <p:cNvPr id="307" name="Google Shape;307;p36"/>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CARGA DE FLUJOS</a:t>
            </a:r>
            <a:r>
              <a:rPr b="1" lang="es" sz="1400">
                <a:solidFill>
                  <a:srgbClr val="0095FF"/>
                </a:solidFill>
                <a:latin typeface="Poppins"/>
                <a:ea typeface="Poppins"/>
                <a:cs typeface="Poppins"/>
                <a:sym typeface="Poppins"/>
              </a:rPr>
              <a:t> |  </a:t>
            </a:r>
            <a:r>
              <a:rPr lang="es" sz="1300">
                <a:solidFill>
                  <a:srgbClr val="435E72"/>
                </a:solidFill>
                <a:latin typeface="Open Sans ExtraBold"/>
                <a:ea typeface="Open Sans ExtraBold"/>
                <a:cs typeface="Open Sans ExtraBold"/>
                <a:sym typeface="Open Sans ExtraBold"/>
              </a:rPr>
              <a:t>OPCIONES</a:t>
            </a:r>
            <a:endParaRPr sz="1300">
              <a:solidFill>
                <a:srgbClr val="435E72"/>
              </a:solidFill>
              <a:latin typeface="Open Sans ExtraBold"/>
              <a:ea typeface="Open Sans ExtraBold"/>
              <a:cs typeface="Open Sans ExtraBold"/>
              <a:sym typeface="Open Sans ExtraBold"/>
            </a:endParaRPr>
          </a:p>
        </p:txBody>
      </p:sp>
      <p:sp>
        <p:nvSpPr>
          <p:cNvPr id="308" name="Google Shape;308;p36"/>
          <p:cNvSpPr txBox="1"/>
          <p:nvPr/>
        </p:nvSpPr>
        <p:spPr>
          <a:xfrm>
            <a:off x="3557225" y="2351850"/>
            <a:ext cx="7457700" cy="3386400"/>
          </a:xfrm>
          <a:prstGeom prst="rect">
            <a:avLst/>
          </a:prstGeom>
          <a:noFill/>
          <a:ln>
            <a:noFill/>
          </a:ln>
        </p:spPr>
        <p:txBody>
          <a:bodyPr anchorCtr="0" anchor="t" bIns="91425" lIns="91425" spcFirstLastPara="1" rIns="91425" wrap="square" tIns="91425">
            <a:spAutoFit/>
          </a:bodyPr>
          <a:lstStyle/>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Borra el flujo seleccionado en la lista. Una vez realizada esta acción, dicho flujo ya no será parte del sistema y no podrá ser cargado en futuras ocasiones.</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Carga el flujo seleccionado en el Workflow Designer. Luego de cargarlo en el editor, este flujo podrá ser modificado.</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Abrir en Pestaña Adicional: Permite abrir el flujo seleccionado en una pestaña diferente a la actual. Esto facilita el trabajo al usuario para los casos en los que sea necesario trabajar con varios flujos a la vez.</a:t>
            </a:r>
            <a:endParaRPr i="0" sz="1300" u="none" cap="none" strike="noStrike">
              <a:solidFill>
                <a:srgbClr val="002540"/>
              </a:solidFill>
              <a:latin typeface="Open Sans Medium"/>
              <a:ea typeface="Open Sans Medium"/>
              <a:cs typeface="Open Sans Medium"/>
              <a:sym typeface="Open Sans Medium"/>
            </a:endParaRPr>
          </a:p>
        </p:txBody>
      </p:sp>
      <p:pic>
        <p:nvPicPr>
          <p:cNvPr id="309" name="Google Shape;309;p36"/>
          <p:cNvPicPr preferRelativeResize="0"/>
          <p:nvPr/>
        </p:nvPicPr>
        <p:blipFill rotWithShape="1">
          <a:blip r:embed="rId4">
            <a:alphaModFix/>
          </a:blip>
          <a:srcRect b="20837" l="28239" r="63829" t="41357"/>
          <a:stretch/>
        </p:blipFill>
        <p:spPr>
          <a:xfrm>
            <a:off x="1904200" y="2052825"/>
            <a:ext cx="1412573" cy="37874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3" name="Shape 313"/>
        <p:cNvGrpSpPr/>
        <p:nvPr/>
      </p:nvGrpSpPr>
      <p:grpSpPr>
        <a:xfrm>
          <a:off x="0" y="0"/>
          <a:ext cx="0" cy="0"/>
          <a:chOff x="0" y="0"/>
          <a:chExt cx="0" cy="0"/>
        </a:xfrm>
      </p:grpSpPr>
      <p:sp>
        <p:nvSpPr>
          <p:cNvPr id="314" name="Google Shape;314;p37"/>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ACTIVAR</a:t>
            </a:r>
            <a:r>
              <a:rPr lang="es" sz="1300">
                <a:solidFill>
                  <a:srgbClr val="435E72"/>
                </a:solidFill>
                <a:latin typeface="Open Sans ExtraBold"/>
                <a:ea typeface="Open Sans ExtraBold"/>
                <a:cs typeface="Open Sans ExtraBold"/>
                <a:sym typeface="Open Sans ExtraBold"/>
              </a:rPr>
              <a:t> FLUJO</a:t>
            </a:r>
            <a:r>
              <a:rPr b="1" lang="es" sz="1400">
                <a:solidFill>
                  <a:srgbClr val="0095FF"/>
                </a:solidFill>
                <a:latin typeface="Poppins"/>
                <a:ea typeface="Poppins"/>
                <a:cs typeface="Poppins"/>
                <a:sym typeface="Poppins"/>
              </a:rPr>
              <a:t> |  </a:t>
            </a:r>
            <a:endParaRPr sz="1300">
              <a:solidFill>
                <a:srgbClr val="435E72"/>
              </a:solidFill>
              <a:latin typeface="Open Sans ExtraBold"/>
              <a:ea typeface="Open Sans ExtraBold"/>
              <a:cs typeface="Open Sans ExtraBold"/>
              <a:sym typeface="Open Sans ExtraBold"/>
            </a:endParaRPr>
          </a:p>
        </p:txBody>
      </p:sp>
      <p:sp>
        <p:nvSpPr>
          <p:cNvPr id="315" name="Google Shape;315;p37"/>
          <p:cNvSpPr txBox="1"/>
          <p:nvPr/>
        </p:nvSpPr>
        <p:spPr>
          <a:xfrm>
            <a:off x="1030900" y="2497525"/>
            <a:ext cx="4370100" cy="2185800"/>
          </a:xfrm>
          <a:prstGeom prst="rect">
            <a:avLst/>
          </a:prstGeom>
          <a:noFill/>
          <a:ln>
            <a:noFill/>
          </a:ln>
        </p:spPr>
        <p:txBody>
          <a:bodyPr anchorCtr="0" anchor="t" bIns="91425" lIns="91425" spcFirstLastPara="1" rIns="91425" wrap="square" tIns="91425">
            <a:spAutoFit/>
          </a:bodyPr>
          <a:lstStyle/>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En esta ventana se activa (deploy) de un Flujo en el sistema y se le agrega una descripción para tener un breve detalle de su funcionamiento.</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Una vez realizado, ya comienza a tomar los cambios en el sistema. Si cargamos un Flujo al activar el sistema sugiere el comentario previo.</a:t>
            </a:r>
            <a:endParaRPr i="0" sz="1300" u="none" cap="none" strike="noStrike">
              <a:solidFill>
                <a:srgbClr val="002540"/>
              </a:solidFill>
              <a:latin typeface="Open Sans Medium"/>
              <a:ea typeface="Open Sans Medium"/>
              <a:cs typeface="Open Sans Medium"/>
              <a:sym typeface="Open Sans Medium"/>
            </a:endParaRPr>
          </a:p>
        </p:txBody>
      </p:sp>
      <p:pic>
        <p:nvPicPr>
          <p:cNvPr id="316" name="Google Shape;316;p37"/>
          <p:cNvPicPr preferRelativeResize="0"/>
          <p:nvPr/>
        </p:nvPicPr>
        <p:blipFill rotWithShape="1">
          <a:blip r:embed="rId4">
            <a:alphaModFix/>
          </a:blip>
          <a:srcRect b="27171" l="57018" r="8888" t="50585"/>
          <a:stretch/>
        </p:blipFill>
        <p:spPr>
          <a:xfrm>
            <a:off x="6577550" y="2497525"/>
            <a:ext cx="5557848" cy="2039699"/>
          </a:xfrm>
          <a:prstGeom prst="rect">
            <a:avLst/>
          </a:prstGeom>
          <a:noFill/>
          <a:ln>
            <a:noFill/>
          </a:ln>
        </p:spPr>
      </p:pic>
      <p:pic>
        <p:nvPicPr>
          <p:cNvPr id="317" name="Google Shape;317;p37"/>
          <p:cNvPicPr preferRelativeResize="0"/>
          <p:nvPr/>
        </p:nvPicPr>
        <p:blipFill rotWithShape="1">
          <a:blip r:embed="rId4">
            <a:alphaModFix/>
          </a:blip>
          <a:srcRect b="49020" l="28355" r="65498" t="40102"/>
          <a:stretch/>
        </p:blipFill>
        <p:spPr>
          <a:xfrm>
            <a:off x="1030900" y="1355825"/>
            <a:ext cx="1001726" cy="9972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1" name="Shape 321"/>
        <p:cNvGrpSpPr/>
        <p:nvPr/>
      </p:nvGrpSpPr>
      <p:grpSpPr>
        <a:xfrm>
          <a:off x="0" y="0"/>
          <a:ext cx="0" cy="0"/>
          <a:chOff x="0" y="0"/>
          <a:chExt cx="0" cy="0"/>
        </a:xfrm>
      </p:grpSpPr>
      <p:sp>
        <p:nvSpPr>
          <p:cNvPr id="322" name="Google Shape;322;p38"/>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DEBUG</a:t>
            </a:r>
            <a:r>
              <a:rPr b="1" lang="es" sz="1400">
                <a:solidFill>
                  <a:srgbClr val="0095FF"/>
                </a:solidFill>
                <a:latin typeface="Poppins"/>
                <a:ea typeface="Poppins"/>
                <a:cs typeface="Poppins"/>
                <a:sym typeface="Poppins"/>
              </a:rPr>
              <a:t> |  </a:t>
            </a:r>
            <a:endParaRPr sz="1300">
              <a:solidFill>
                <a:srgbClr val="435E72"/>
              </a:solidFill>
              <a:latin typeface="Open Sans ExtraBold"/>
              <a:ea typeface="Open Sans ExtraBold"/>
              <a:cs typeface="Open Sans ExtraBold"/>
              <a:sym typeface="Open Sans ExtraBold"/>
            </a:endParaRPr>
          </a:p>
        </p:txBody>
      </p:sp>
      <p:sp>
        <p:nvSpPr>
          <p:cNvPr id="323" name="Google Shape;323;p38"/>
          <p:cNvSpPr txBox="1"/>
          <p:nvPr/>
        </p:nvSpPr>
        <p:spPr>
          <a:xfrm>
            <a:off x="1030900" y="2497525"/>
            <a:ext cx="5087100" cy="3386400"/>
          </a:xfrm>
          <a:prstGeom prst="rect">
            <a:avLst/>
          </a:prstGeom>
          <a:noFill/>
          <a:ln>
            <a:noFill/>
          </a:ln>
        </p:spPr>
        <p:txBody>
          <a:bodyPr anchorCtr="0" anchor="t" bIns="91425" lIns="91425" spcFirstLastPara="1" rIns="91425" wrap="square" tIns="91425">
            <a:spAutoFit/>
          </a:bodyPr>
          <a:lstStyle/>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Utilizando esta herramienta es posible tener un detalle del Dialplan de Asterisk.</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Para acceder a este detalle se deberá acceder a la consola del navegador (en la mayoría de ellos, mediante la tecla F12) la cual desplegará el conjunto de instrucciones correspondientes al flujo que el usuario está viendo en pantalla.</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Para conocer mayor detalle (descripción, sintaxis y argumentos) acerca de las aplicaciones que pueden ser incluidas en el Dialplan de Asterisk, referirse a:</a:t>
            </a:r>
            <a:endParaRPr i="0" sz="1300" u="none" cap="none" strike="noStrike">
              <a:solidFill>
                <a:srgbClr val="002540"/>
              </a:solidFill>
              <a:latin typeface="Open Sans Medium"/>
              <a:ea typeface="Open Sans Medium"/>
              <a:cs typeface="Open Sans Medium"/>
              <a:sym typeface="Open Sans Medium"/>
            </a:endParaRPr>
          </a:p>
        </p:txBody>
      </p:sp>
      <p:pic>
        <p:nvPicPr>
          <p:cNvPr id="324" name="Google Shape;324;p38"/>
          <p:cNvPicPr preferRelativeResize="0"/>
          <p:nvPr/>
        </p:nvPicPr>
        <p:blipFill rotWithShape="1">
          <a:blip r:embed="rId4">
            <a:alphaModFix/>
          </a:blip>
          <a:srcRect b="56527" l="54443" r="38767" t="32161"/>
          <a:stretch/>
        </p:blipFill>
        <p:spPr>
          <a:xfrm>
            <a:off x="960962" y="1279624"/>
            <a:ext cx="1141608" cy="1070126"/>
          </a:xfrm>
          <a:prstGeom prst="rect">
            <a:avLst/>
          </a:prstGeom>
          <a:noFill/>
          <a:ln>
            <a:noFill/>
          </a:ln>
        </p:spPr>
      </p:pic>
      <p:sp>
        <p:nvSpPr>
          <p:cNvPr id="325" name="Google Shape;325;p38">
            <a:hlinkClick r:id="rId5"/>
          </p:cNvPr>
          <p:cNvSpPr txBox="1"/>
          <p:nvPr/>
        </p:nvSpPr>
        <p:spPr>
          <a:xfrm>
            <a:off x="2766000" y="6218950"/>
            <a:ext cx="1279200" cy="400200"/>
          </a:xfrm>
          <a:prstGeom prst="rect">
            <a:avLst/>
          </a:prstGeom>
          <a:solidFill>
            <a:srgbClr val="0095FF"/>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i="0" lang="es" sz="1400" u="none" cap="none" strike="noStrike">
                <a:solidFill>
                  <a:schemeClr val="lt1"/>
                </a:solidFill>
                <a:latin typeface="Open Sans ExtraBold"/>
                <a:ea typeface="Open Sans ExtraBold"/>
                <a:cs typeface="Open Sans ExtraBold"/>
                <a:sym typeface="Open Sans ExtraBold"/>
              </a:rPr>
              <a:t>LINK</a:t>
            </a:r>
            <a:endParaRPr i="0" sz="1400" u="none" cap="none" strike="noStrike">
              <a:solidFill>
                <a:schemeClr val="lt1"/>
              </a:solidFill>
              <a:latin typeface="Open Sans ExtraBold"/>
              <a:ea typeface="Open Sans ExtraBold"/>
              <a:cs typeface="Open Sans ExtraBold"/>
              <a:sym typeface="Open Sans ExtraBold"/>
            </a:endParaRPr>
          </a:p>
        </p:txBody>
      </p:sp>
      <p:pic>
        <p:nvPicPr>
          <p:cNvPr id="326" name="Google Shape;326;p38"/>
          <p:cNvPicPr preferRelativeResize="0"/>
          <p:nvPr/>
        </p:nvPicPr>
        <p:blipFill rotWithShape="1">
          <a:blip r:embed="rId6">
            <a:alphaModFix/>
          </a:blip>
          <a:srcRect b="13634" l="25807" r="48278" t="35472"/>
          <a:stretch/>
        </p:blipFill>
        <p:spPr>
          <a:xfrm>
            <a:off x="6431875" y="917951"/>
            <a:ext cx="5681102" cy="62758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5FF"/>
        </a:solidFill>
      </p:bgPr>
    </p:bg>
    <p:spTree>
      <p:nvGrpSpPr>
        <p:cNvPr id="331" name="Shape 331"/>
        <p:cNvGrpSpPr/>
        <p:nvPr/>
      </p:nvGrpSpPr>
      <p:grpSpPr>
        <a:xfrm>
          <a:off x="0" y="0"/>
          <a:ext cx="0" cy="0"/>
          <a:chOff x="0" y="0"/>
          <a:chExt cx="0" cy="0"/>
        </a:xfrm>
      </p:grpSpPr>
      <p:sp>
        <p:nvSpPr>
          <p:cNvPr id="332" name="Google Shape;332;p39"/>
          <p:cNvSpPr txBox="1"/>
          <p:nvPr/>
        </p:nvSpPr>
        <p:spPr>
          <a:xfrm>
            <a:off x="1344400" y="5195125"/>
            <a:ext cx="11266500" cy="16353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6000"/>
              <a:buFont typeface="Arial"/>
              <a:buNone/>
            </a:pPr>
            <a:r>
              <a:rPr lang="es" sz="6000">
                <a:solidFill>
                  <a:srgbClr val="FFFFFF"/>
                </a:solidFill>
                <a:latin typeface="Open Sans ExtraBold"/>
                <a:ea typeface="Open Sans ExtraBold"/>
                <a:cs typeface="Open Sans ExtraBold"/>
                <a:sym typeface="Open Sans ExtraBold"/>
              </a:rPr>
              <a:t>Funciones </a:t>
            </a:r>
            <a:r>
              <a:rPr lang="es" sz="6000">
                <a:solidFill>
                  <a:srgbClr val="FFFFFF"/>
                </a:solidFill>
                <a:latin typeface="Open Sans ExtraBold"/>
                <a:ea typeface="Open Sans ExtraBold"/>
                <a:cs typeface="Open Sans ExtraBold"/>
                <a:sym typeface="Open Sans ExtraBold"/>
              </a:rPr>
              <a:t>de Asterisk</a:t>
            </a:r>
            <a:r>
              <a:rPr b="0" i="0" lang="es" sz="6000" u="none" cap="none" strike="noStrike">
                <a:solidFill>
                  <a:srgbClr val="ED1F27"/>
                </a:solidFill>
                <a:latin typeface="Open Sans ExtraBold"/>
                <a:ea typeface="Open Sans ExtraBold"/>
                <a:cs typeface="Open Sans ExtraBold"/>
                <a:sym typeface="Open Sans ExtraBold"/>
              </a:rPr>
              <a:t>.</a:t>
            </a:r>
            <a:endParaRPr b="0" i="0" sz="6000" u="none" cap="none" strike="noStrike">
              <a:solidFill>
                <a:srgbClr val="ED1F27"/>
              </a:solidFill>
              <a:latin typeface="Open Sans ExtraBold"/>
              <a:ea typeface="Open Sans ExtraBold"/>
              <a:cs typeface="Open Sans ExtraBold"/>
              <a:sym typeface="Open Sans ExtraBold"/>
            </a:endParaRPr>
          </a:p>
        </p:txBody>
      </p:sp>
      <p:sp>
        <p:nvSpPr>
          <p:cNvPr id="333" name="Google Shape;333;p39"/>
          <p:cNvSpPr/>
          <p:nvPr/>
        </p:nvSpPr>
        <p:spPr>
          <a:xfrm rot="5400000">
            <a:off x="152024" y="5452291"/>
            <a:ext cx="772200" cy="1121100"/>
          </a:xfrm>
          <a:prstGeom prst="round2SameRect">
            <a:avLst>
              <a:gd fmla="val 50000" name="adj1"/>
              <a:gd fmla="val 0" name="adj2"/>
            </a:avLst>
          </a:prstGeom>
          <a:solidFill>
            <a:srgbClr val="ED1F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7" name="Shape 337"/>
        <p:cNvGrpSpPr/>
        <p:nvPr/>
      </p:nvGrpSpPr>
      <p:grpSpPr>
        <a:xfrm>
          <a:off x="0" y="0"/>
          <a:ext cx="0" cy="0"/>
          <a:chOff x="0" y="0"/>
          <a:chExt cx="0" cy="0"/>
        </a:xfrm>
      </p:grpSpPr>
      <p:sp>
        <p:nvSpPr>
          <p:cNvPr id="338" name="Google Shape;338;p40"/>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NODOS BÁSICOS  </a:t>
            </a:r>
            <a:r>
              <a:rPr b="1" lang="es" sz="1400">
                <a:solidFill>
                  <a:srgbClr val="0095FF"/>
                </a:solidFill>
                <a:latin typeface="Poppins"/>
                <a:ea typeface="Poppins"/>
                <a:cs typeface="Poppins"/>
                <a:sym typeface="Poppins"/>
              </a:rPr>
              <a:t>|  </a:t>
            </a:r>
            <a:r>
              <a:rPr lang="es" sz="1300">
                <a:solidFill>
                  <a:srgbClr val="435E72"/>
                </a:solidFill>
                <a:latin typeface="Open Sans ExtraBold"/>
                <a:ea typeface="Open Sans ExtraBold"/>
                <a:cs typeface="Open Sans ExtraBold"/>
                <a:sym typeface="Open Sans ExtraBold"/>
              </a:rPr>
              <a:t>1</a:t>
            </a:r>
            <a:endParaRPr sz="1300">
              <a:solidFill>
                <a:srgbClr val="435E72"/>
              </a:solidFill>
              <a:latin typeface="Open Sans ExtraBold"/>
              <a:ea typeface="Open Sans ExtraBold"/>
              <a:cs typeface="Open Sans ExtraBold"/>
              <a:sym typeface="Open Sans ExtraBold"/>
            </a:endParaRPr>
          </a:p>
        </p:txBody>
      </p:sp>
      <p:sp>
        <p:nvSpPr>
          <p:cNvPr id="339" name="Google Shape;339;p40"/>
          <p:cNvSpPr txBox="1"/>
          <p:nvPr/>
        </p:nvSpPr>
        <p:spPr>
          <a:xfrm>
            <a:off x="3496075" y="1569725"/>
            <a:ext cx="8975400" cy="5487300"/>
          </a:xfrm>
          <a:prstGeom prst="rect">
            <a:avLst/>
          </a:prstGeom>
          <a:noFill/>
          <a:ln>
            <a:noFill/>
          </a:ln>
        </p:spPr>
        <p:txBody>
          <a:bodyPr anchorCtr="0" anchor="t" bIns="91425" lIns="91425" spcFirstLastPara="1" rIns="91425" wrap="square" tIns="91425">
            <a:spAutoFit/>
          </a:bodyPr>
          <a:lstStyle/>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Obligatorio en todos los flujos para darle el inicio al mismo. Las variables que se definen en el nodo son:</a:t>
            </a:r>
            <a:endParaRPr i="0" sz="1300" u="none" cap="none" strike="noStrike">
              <a:solidFill>
                <a:srgbClr val="002540"/>
              </a:solidFill>
              <a:latin typeface="Open Sans"/>
              <a:ea typeface="Open Sans"/>
              <a:cs typeface="Open Sans"/>
              <a:sym typeface="Open Sans"/>
            </a:endParaRPr>
          </a:p>
          <a:p>
            <a:pPr indent="457200" lvl="0" marL="0" marR="0" rtl="0" algn="just">
              <a:lnSpc>
                <a:spcPct val="150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Context:</a:t>
            </a:r>
            <a:r>
              <a:rPr i="0" lang="es" sz="1300" u="none" cap="none" strike="noStrike">
                <a:solidFill>
                  <a:srgbClr val="002540"/>
                </a:solidFill>
                <a:latin typeface="Open Sans"/>
                <a:ea typeface="Open Sans"/>
                <a:cs typeface="Open Sans"/>
                <a:sym typeface="Open Sans"/>
              </a:rPr>
              <a:t> Indica el contexto en el que se aplicará el flujo.</a:t>
            </a:r>
            <a:endParaRPr i="0" sz="1300" u="none" cap="none" strike="noStrike">
              <a:solidFill>
                <a:srgbClr val="002540"/>
              </a:solidFill>
              <a:latin typeface="Open Sans"/>
              <a:ea typeface="Open Sans"/>
              <a:cs typeface="Open Sans"/>
              <a:sym typeface="Open Sans"/>
            </a:endParaRPr>
          </a:p>
          <a:p>
            <a:pPr indent="457200" lvl="0" marL="0" marR="0" rtl="0" algn="just">
              <a:lnSpc>
                <a:spcPct val="150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Exten:</a:t>
            </a:r>
            <a:r>
              <a:rPr i="0" lang="es" sz="1300" u="none" cap="none" strike="noStrike">
                <a:solidFill>
                  <a:srgbClr val="002540"/>
                </a:solidFill>
                <a:latin typeface="Open Sans"/>
                <a:ea typeface="Open Sans"/>
                <a:cs typeface="Open Sans"/>
                <a:sym typeface="Open Sans"/>
              </a:rPr>
              <a:t> Indica la extensión en la que se aplicará el flujo</a:t>
            </a:r>
            <a:endParaRPr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Contesta la llamada. La variable a definir es:</a:t>
            </a:r>
            <a:endParaRPr i="0" sz="1300" u="none" cap="none" strike="noStrike">
              <a:solidFill>
                <a:srgbClr val="002540"/>
              </a:solidFill>
              <a:latin typeface="Open Sans"/>
              <a:ea typeface="Open Sans"/>
              <a:cs typeface="Open Sans"/>
              <a:sym typeface="Open Sans"/>
            </a:endParaRPr>
          </a:p>
          <a:p>
            <a:pPr indent="457200" lvl="0" marL="0" marR="0" rtl="0" algn="just">
              <a:lnSpc>
                <a:spcPct val="150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Delay:</a:t>
            </a:r>
            <a:r>
              <a:rPr i="0" lang="es" sz="1300" u="none" cap="none" strike="noStrike">
                <a:solidFill>
                  <a:srgbClr val="002540"/>
                </a:solidFill>
                <a:latin typeface="Open Sans"/>
                <a:ea typeface="Open Sans"/>
                <a:cs typeface="Open Sans"/>
                <a:sym typeface="Open Sans"/>
              </a:rPr>
              <a:t> Indica el retraso que se le aplica a la respuesta en tiempo de mili-segundos.</a:t>
            </a:r>
            <a:endParaRPr i="0" sz="1300" u="none" cap="none" strike="noStrike">
              <a:solidFill>
                <a:srgbClr val="002540"/>
              </a:solidFill>
              <a:latin typeface="Open Sans"/>
              <a:ea typeface="Open Sans"/>
              <a:cs typeface="Open Sans"/>
              <a:sym typeface="Open Sans"/>
            </a:endParaRPr>
          </a:p>
          <a:p>
            <a:pPr indent="45720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Define el idioma en el que se gestionará la llamada en el sistema. La variable a definir es:</a:t>
            </a:r>
            <a:endParaRPr i="0" sz="1300" u="none" cap="none" strike="noStrike">
              <a:solidFill>
                <a:srgbClr val="002540"/>
              </a:solidFill>
              <a:latin typeface="Open Sans"/>
              <a:ea typeface="Open Sans"/>
              <a:cs typeface="Open Sans"/>
              <a:sym typeface="Open Sans"/>
            </a:endParaRPr>
          </a:p>
          <a:p>
            <a:pPr indent="457200" lvl="0" marL="0" marR="0" rtl="0" algn="just">
              <a:lnSpc>
                <a:spcPct val="150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Language:</a:t>
            </a:r>
            <a:r>
              <a:rPr i="0" lang="es" sz="1300" u="none" cap="none" strike="noStrike">
                <a:solidFill>
                  <a:srgbClr val="002540"/>
                </a:solidFill>
                <a:latin typeface="Open Sans"/>
                <a:ea typeface="Open Sans"/>
                <a:cs typeface="Open Sans"/>
                <a:sym typeface="Open Sans"/>
              </a:rPr>
              <a:t> Define el idioma.</a:t>
            </a:r>
            <a:endParaRPr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Permite crear variables y asignar valores a las que ya existen. Estas variables pueden ser utilizadas en todo el flujo y se pueden almacenar en la base de datos.</a:t>
            </a:r>
            <a:endParaRPr i="0" sz="1300" u="none" cap="none" strike="noStrike">
              <a:solidFill>
                <a:srgbClr val="002540"/>
              </a:solidFill>
              <a:latin typeface="Open Sans"/>
              <a:ea typeface="Open Sans"/>
              <a:cs typeface="Open Sans"/>
              <a:sym typeface="Open Sans"/>
            </a:endParaRPr>
          </a:p>
          <a:p>
            <a:pPr indent="0" lvl="0" marL="457200" marR="0" rtl="0" algn="just">
              <a:lnSpc>
                <a:spcPct val="150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Variablename:</a:t>
            </a:r>
            <a:r>
              <a:rPr i="0" lang="es" sz="1300" u="none" cap="none" strike="noStrike">
                <a:solidFill>
                  <a:srgbClr val="002540"/>
                </a:solidFill>
                <a:latin typeface="Open Sans"/>
                <a:ea typeface="Open Sans"/>
                <a:cs typeface="Open Sans"/>
                <a:sym typeface="Open Sans"/>
              </a:rPr>
              <a:t> Indica el nombre de la variable, si el nombre empieza con dos guiones bajos “__” significa que la misma es global (Ej: __Ani)</a:t>
            </a:r>
            <a:endParaRPr i="0" sz="1300" u="none" cap="none" strike="noStrike">
              <a:solidFill>
                <a:srgbClr val="002540"/>
              </a:solidFill>
              <a:latin typeface="Open Sans"/>
              <a:ea typeface="Open Sans"/>
              <a:cs typeface="Open Sans"/>
              <a:sym typeface="Open Sans"/>
            </a:endParaRPr>
          </a:p>
          <a:p>
            <a:pPr indent="457200" lvl="0" marL="0" marR="0" rtl="0" algn="just">
              <a:lnSpc>
                <a:spcPct val="150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Value:</a:t>
            </a:r>
            <a:r>
              <a:rPr i="0" lang="es" sz="1300" u="none" cap="none" strike="noStrike">
                <a:solidFill>
                  <a:srgbClr val="002540"/>
                </a:solidFill>
                <a:latin typeface="Open Sans"/>
                <a:ea typeface="Open Sans"/>
                <a:cs typeface="Open Sans"/>
                <a:sym typeface="Open Sans"/>
              </a:rPr>
              <a:t> Indica el valor que se le asigna a la variable.</a:t>
            </a:r>
            <a:endParaRPr i="0" sz="1300" u="none" cap="none" strike="noStrike">
              <a:solidFill>
                <a:srgbClr val="002540"/>
              </a:solidFill>
              <a:latin typeface="Open Sans"/>
              <a:ea typeface="Open Sans"/>
              <a:cs typeface="Open Sans"/>
              <a:sym typeface="Open Sans"/>
            </a:endParaRPr>
          </a:p>
        </p:txBody>
      </p:sp>
      <p:pic>
        <p:nvPicPr>
          <p:cNvPr id="340" name="Google Shape;340;p40"/>
          <p:cNvPicPr preferRelativeResize="0"/>
          <p:nvPr/>
        </p:nvPicPr>
        <p:blipFill rotWithShape="1">
          <a:blip r:embed="rId4">
            <a:alphaModFix/>
          </a:blip>
          <a:srcRect b="0" l="0" r="0" t="0"/>
          <a:stretch/>
        </p:blipFill>
        <p:spPr>
          <a:xfrm>
            <a:off x="1854004" y="3025166"/>
            <a:ext cx="822417" cy="822416"/>
          </a:xfrm>
          <a:prstGeom prst="rect">
            <a:avLst/>
          </a:prstGeom>
          <a:noFill/>
          <a:ln>
            <a:noFill/>
          </a:ln>
        </p:spPr>
      </p:pic>
      <p:pic>
        <p:nvPicPr>
          <p:cNvPr id="341" name="Google Shape;341;p40"/>
          <p:cNvPicPr preferRelativeResize="0"/>
          <p:nvPr/>
        </p:nvPicPr>
        <p:blipFill rotWithShape="1">
          <a:blip r:embed="rId5">
            <a:alphaModFix/>
          </a:blip>
          <a:srcRect b="0" l="0" r="0" t="0"/>
          <a:stretch/>
        </p:blipFill>
        <p:spPr>
          <a:xfrm>
            <a:off x="1899141" y="4390564"/>
            <a:ext cx="732143" cy="744345"/>
          </a:xfrm>
          <a:prstGeom prst="rect">
            <a:avLst/>
          </a:prstGeom>
          <a:noFill/>
          <a:ln>
            <a:noFill/>
          </a:ln>
        </p:spPr>
      </p:pic>
      <p:pic>
        <p:nvPicPr>
          <p:cNvPr id="342" name="Google Shape;342;p40"/>
          <p:cNvPicPr preferRelativeResize="0"/>
          <p:nvPr/>
        </p:nvPicPr>
        <p:blipFill rotWithShape="1">
          <a:blip r:embed="rId6">
            <a:alphaModFix/>
          </a:blip>
          <a:srcRect b="0" l="0" r="0" t="0"/>
          <a:stretch/>
        </p:blipFill>
        <p:spPr>
          <a:xfrm>
            <a:off x="1778525" y="5636030"/>
            <a:ext cx="973375" cy="744345"/>
          </a:xfrm>
          <a:prstGeom prst="rect">
            <a:avLst/>
          </a:prstGeom>
          <a:noFill/>
          <a:ln>
            <a:noFill/>
          </a:ln>
        </p:spPr>
      </p:pic>
      <p:pic>
        <p:nvPicPr>
          <p:cNvPr id="343" name="Google Shape;343;p40"/>
          <p:cNvPicPr preferRelativeResize="0"/>
          <p:nvPr/>
        </p:nvPicPr>
        <p:blipFill>
          <a:blip r:embed="rId7">
            <a:alphaModFix/>
          </a:blip>
          <a:stretch>
            <a:fillRect/>
          </a:stretch>
        </p:blipFill>
        <p:spPr>
          <a:xfrm>
            <a:off x="1709931" y="1530222"/>
            <a:ext cx="1110575" cy="9519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7" name="Shape 347"/>
        <p:cNvGrpSpPr/>
        <p:nvPr/>
      </p:nvGrpSpPr>
      <p:grpSpPr>
        <a:xfrm>
          <a:off x="0" y="0"/>
          <a:ext cx="0" cy="0"/>
          <a:chOff x="0" y="0"/>
          <a:chExt cx="0" cy="0"/>
        </a:xfrm>
      </p:grpSpPr>
      <p:sp>
        <p:nvSpPr>
          <p:cNvPr id="348" name="Google Shape;348;p41"/>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NODOS BÁSICOS  </a:t>
            </a:r>
            <a:r>
              <a:rPr b="1" lang="es" sz="1400">
                <a:solidFill>
                  <a:srgbClr val="0095FF"/>
                </a:solidFill>
                <a:latin typeface="Poppins"/>
                <a:ea typeface="Poppins"/>
                <a:cs typeface="Poppins"/>
                <a:sym typeface="Poppins"/>
              </a:rPr>
              <a:t>|  </a:t>
            </a:r>
            <a:r>
              <a:rPr lang="es" sz="1300">
                <a:solidFill>
                  <a:srgbClr val="435E72"/>
                </a:solidFill>
                <a:latin typeface="Open Sans ExtraBold"/>
                <a:ea typeface="Open Sans ExtraBold"/>
                <a:cs typeface="Open Sans ExtraBold"/>
                <a:sym typeface="Open Sans ExtraBold"/>
              </a:rPr>
              <a:t>2</a:t>
            </a:r>
            <a:endParaRPr sz="1300">
              <a:solidFill>
                <a:srgbClr val="435E72"/>
              </a:solidFill>
              <a:latin typeface="Open Sans ExtraBold"/>
              <a:ea typeface="Open Sans ExtraBold"/>
              <a:cs typeface="Open Sans ExtraBold"/>
              <a:sym typeface="Open Sans ExtraBold"/>
            </a:endParaRPr>
          </a:p>
        </p:txBody>
      </p:sp>
      <p:sp>
        <p:nvSpPr>
          <p:cNvPr id="349" name="Google Shape;349;p41"/>
          <p:cNvSpPr txBox="1"/>
          <p:nvPr/>
        </p:nvSpPr>
        <p:spPr>
          <a:xfrm>
            <a:off x="3496075" y="1511850"/>
            <a:ext cx="8975400" cy="5487300"/>
          </a:xfrm>
          <a:prstGeom prst="rect">
            <a:avLst/>
          </a:prstGeom>
          <a:noFill/>
          <a:ln>
            <a:noFill/>
          </a:ln>
        </p:spPr>
        <p:txBody>
          <a:bodyPr anchorCtr="0" anchor="t" bIns="91425" lIns="91425" spcFirstLastPara="1" rIns="91425" wrap="square" tIns="91425">
            <a:spAutoFit/>
          </a:bodyPr>
          <a:lstStyle/>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Genera un identificador único de la llamada y le asigna el valor automáticamente a la variable $(guid).</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Permite incluir este valor único (el GUID) en el CDR.</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Asigna el tipo de CDR. Las opciones posibles son:</a:t>
            </a:r>
            <a:endParaRPr i="0" sz="1300" u="none" cap="none" strike="noStrike">
              <a:solidFill>
                <a:srgbClr val="002540"/>
              </a:solidFill>
              <a:latin typeface="Open Sans Medium"/>
              <a:ea typeface="Open Sans Medium"/>
              <a:cs typeface="Open Sans Medium"/>
              <a:sym typeface="Open Sans Medium"/>
            </a:endParaRPr>
          </a:p>
          <a:p>
            <a:pPr indent="45720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Record: para grabar la conversación</a:t>
            </a:r>
            <a:endParaRPr i="0" sz="1300" u="none" cap="none" strike="noStrike">
              <a:solidFill>
                <a:srgbClr val="002540"/>
              </a:solidFill>
              <a:latin typeface="Open Sans Medium"/>
              <a:ea typeface="Open Sans Medium"/>
              <a:cs typeface="Open Sans Medium"/>
              <a:sym typeface="Open Sans Medium"/>
            </a:endParaRPr>
          </a:p>
          <a:p>
            <a:pPr indent="45720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Voicemail: si es un buzón de voz.</a:t>
            </a:r>
            <a:endParaRPr i="0" sz="1300" u="none" cap="none" strike="noStrike">
              <a:solidFill>
                <a:srgbClr val="002540"/>
              </a:solidFill>
              <a:latin typeface="Open Sans Medium"/>
              <a:ea typeface="Open Sans Medium"/>
              <a:cs typeface="Open Sans Medium"/>
              <a:sym typeface="Open Sans Medium"/>
            </a:endParaRPr>
          </a:p>
          <a:p>
            <a:pPr indent="45720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Fax: si es un incoming fax.</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Asigna el identificador a la grabación, usualmente se utiliza $(guid).</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Medium"/>
              <a:ea typeface="Open Sans Medium"/>
              <a:cs typeface="Open Sans Medium"/>
              <a:sym typeface="Open Sans Medium"/>
            </a:endParaRPr>
          </a:p>
          <a:p>
            <a:pPr indent="45720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Medium"/>
              <a:ea typeface="Open Sans Medium"/>
              <a:cs typeface="Open Sans Medium"/>
              <a:sym typeface="Open Sans Medium"/>
            </a:endParaRPr>
          </a:p>
        </p:txBody>
      </p:sp>
      <p:pic>
        <p:nvPicPr>
          <p:cNvPr id="350" name="Google Shape;350;p41"/>
          <p:cNvPicPr preferRelativeResize="0"/>
          <p:nvPr/>
        </p:nvPicPr>
        <p:blipFill rotWithShape="1">
          <a:blip r:embed="rId4">
            <a:alphaModFix/>
          </a:blip>
          <a:srcRect b="0" l="0" r="0" t="0"/>
          <a:stretch/>
        </p:blipFill>
        <p:spPr>
          <a:xfrm>
            <a:off x="1975349" y="1588361"/>
            <a:ext cx="579734" cy="873176"/>
          </a:xfrm>
          <a:prstGeom prst="rect">
            <a:avLst/>
          </a:prstGeom>
          <a:noFill/>
          <a:ln>
            <a:noFill/>
          </a:ln>
        </p:spPr>
      </p:pic>
      <p:pic>
        <p:nvPicPr>
          <p:cNvPr id="351" name="Google Shape;351;p41"/>
          <p:cNvPicPr preferRelativeResize="0"/>
          <p:nvPr/>
        </p:nvPicPr>
        <p:blipFill rotWithShape="1">
          <a:blip r:embed="rId5">
            <a:alphaModFix/>
          </a:blip>
          <a:srcRect b="0" l="0" r="0" t="0"/>
          <a:stretch/>
        </p:blipFill>
        <p:spPr>
          <a:xfrm>
            <a:off x="1839361" y="2822577"/>
            <a:ext cx="851709" cy="823075"/>
          </a:xfrm>
          <a:prstGeom prst="rect">
            <a:avLst/>
          </a:prstGeom>
          <a:noFill/>
          <a:ln>
            <a:noFill/>
          </a:ln>
        </p:spPr>
      </p:pic>
      <p:pic>
        <p:nvPicPr>
          <p:cNvPr id="352" name="Google Shape;352;p41"/>
          <p:cNvPicPr preferRelativeResize="0"/>
          <p:nvPr/>
        </p:nvPicPr>
        <p:blipFill rotWithShape="1">
          <a:blip r:embed="rId6">
            <a:alphaModFix/>
          </a:blip>
          <a:srcRect b="0" l="0" r="0" t="0"/>
          <a:stretch/>
        </p:blipFill>
        <p:spPr>
          <a:xfrm>
            <a:off x="1835786" y="4295842"/>
            <a:ext cx="858866" cy="866018"/>
          </a:xfrm>
          <a:prstGeom prst="rect">
            <a:avLst/>
          </a:prstGeom>
          <a:noFill/>
          <a:ln>
            <a:noFill/>
          </a:ln>
        </p:spPr>
      </p:pic>
      <p:pic>
        <p:nvPicPr>
          <p:cNvPr id="353" name="Google Shape;353;p41"/>
          <p:cNvPicPr preferRelativeResize="0"/>
          <p:nvPr/>
        </p:nvPicPr>
        <p:blipFill rotWithShape="1">
          <a:blip r:embed="rId7">
            <a:alphaModFix/>
          </a:blip>
          <a:srcRect b="0" l="0" r="0" t="0"/>
          <a:stretch/>
        </p:blipFill>
        <p:spPr>
          <a:xfrm>
            <a:off x="1798989" y="5812050"/>
            <a:ext cx="932455" cy="7130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7" name="Shape 357"/>
        <p:cNvGrpSpPr/>
        <p:nvPr/>
      </p:nvGrpSpPr>
      <p:grpSpPr>
        <a:xfrm>
          <a:off x="0" y="0"/>
          <a:ext cx="0" cy="0"/>
          <a:chOff x="0" y="0"/>
          <a:chExt cx="0" cy="0"/>
        </a:xfrm>
      </p:grpSpPr>
      <p:sp>
        <p:nvSpPr>
          <p:cNvPr id="358" name="Google Shape;358;p42"/>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NODOS BÁSICOS  </a:t>
            </a:r>
            <a:r>
              <a:rPr b="1" lang="es" sz="1400">
                <a:solidFill>
                  <a:srgbClr val="0095FF"/>
                </a:solidFill>
                <a:latin typeface="Poppins"/>
                <a:ea typeface="Poppins"/>
                <a:cs typeface="Poppins"/>
                <a:sym typeface="Poppins"/>
              </a:rPr>
              <a:t>|  </a:t>
            </a:r>
            <a:r>
              <a:rPr lang="es" sz="1300">
                <a:solidFill>
                  <a:srgbClr val="435E72"/>
                </a:solidFill>
                <a:latin typeface="Open Sans ExtraBold"/>
                <a:ea typeface="Open Sans ExtraBold"/>
                <a:cs typeface="Open Sans ExtraBold"/>
                <a:sym typeface="Open Sans ExtraBold"/>
              </a:rPr>
              <a:t>3</a:t>
            </a:r>
            <a:endParaRPr sz="1300">
              <a:solidFill>
                <a:srgbClr val="435E72"/>
              </a:solidFill>
              <a:latin typeface="Open Sans ExtraBold"/>
              <a:ea typeface="Open Sans ExtraBold"/>
              <a:cs typeface="Open Sans ExtraBold"/>
              <a:sym typeface="Open Sans ExtraBold"/>
            </a:endParaRPr>
          </a:p>
        </p:txBody>
      </p:sp>
      <p:sp>
        <p:nvSpPr>
          <p:cNvPr id="359" name="Google Shape;359;p42"/>
          <p:cNvSpPr txBox="1"/>
          <p:nvPr/>
        </p:nvSpPr>
        <p:spPr>
          <a:xfrm>
            <a:off x="2554825" y="1158375"/>
            <a:ext cx="10342500" cy="6087600"/>
          </a:xfrm>
          <a:prstGeom prst="rect">
            <a:avLst/>
          </a:prstGeom>
          <a:noFill/>
          <a:ln>
            <a:noFill/>
          </a:ln>
        </p:spPr>
        <p:txBody>
          <a:bodyPr anchorCtr="0" anchor="t" bIns="91425" lIns="91425" spcFirstLastPara="1" rIns="91425" wrap="square" tIns="91425">
            <a:spAutoFit/>
          </a:bodyPr>
          <a:lstStyle/>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Emite un audio y espera una respuesta la cual se puede almacenar en una variable, usualmente es utilizado para generar menús. Las variables que se definen en el nodo son:</a:t>
            </a:r>
            <a:endParaRPr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a:ea typeface="Open Sans"/>
              <a:cs typeface="Open Sans"/>
              <a:sym typeface="Open Sans"/>
            </a:endParaRPr>
          </a:p>
          <a:p>
            <a:pPr indent="457200" lvl="0" marL="0" marR="0" rtl="0" algn="just">
              <a:lnSpc>
                <a:spcPct val="150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Variable: </a:t>
            </a:r>
            <a:r>
              <a:rPr i="0" lang="es" sz="1300" u="none" cap="none" strike="noStrike">
                <a:solidFill>
                  <a:srgbClr val="002540"/>
                </a:solidFill>
                <a:latin typeface="Open Sans"/>
                <a:ea typeface="Open Sans"/>
                <a:cs typeface="Open Sans"/>
                <a:sym typeface="Open Sans"/>
              </a:rPr>
              <a:t>Se define la variable en la cual se guardará el valor que se ingrese después de escuchar el audio.</a:t>
            </a:r>
            <a:endParaRPr i="0" sz="1300" u="none" cap="none" strike="noStrike">
              <a:solidFill>
                <a:srgbClr val="002540"/>
              </a:solidFill>
              <a:latin typeface="Open Sans"/>
              <a:ea typeface="Open Sans"/>
              <a:cs typeface="Open Sans"/>
              <a:sym typeface="Open Sans"/>
            </a:endParaRPr>
          </a:p>
          <a:p>
            <a:pPr indent="0" lvl="0" marL="457200" marR="0" rtl="0" algn="just">
              <a:lnSpc>
                <a:spcPct val="150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Filename:</a:t>
            </a:r>
            <a:r>
              <a:rPr i="0" lang="es" sz="1300" u="none" cap="none" strike="noStrike">
                <a:solidFill>
                  <a:srgbClr val="002540"/>
                </a:solidFill>
                <a:latin typeface="Open Sans"/>
                <a:ea typeface="Open Sans"/>
                <a:cs typeface="Open Sans"/>
                <a:sym typeface="Open Sans"/>
              </a:rPr>
              <a:t> Contiene el nombre del audio a reproducir, el cual debe haber sido subido previamente al portal.</a:t>
            </a:r>
            <a:endParaRPr i="0" sz="1300" u="none" cap="none" strike="noStrike">
              <a:solidFill>
                <a:srgbClr val="002540"/>
              </a:solidFill>
              <a:latin typeface="Open Sans"/>
              <a:ea typeface="Open Sans"/>
              <a:cs typeface="Open Sans"/>
              <a:sym typeface="Open Sans"/>
            </a:endParaRPr>
          </a:p>
          <a:p>
            <a:pPr indent="457200" lvl="0" marL="0" marR="0" rtl="0" algn="just">
              <a:lnSpc>
                <a:spcPct val="150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Maxdigits:</a:t>
            </a:r>
            <a:r>
              <a:rPr i="0" lang="es" sz="1300" u="none" cap="none" strike="noStrike">
                <a:solidFill>
                  <a:srgbClr val="002540"/>
                </a:solidFill>
                <a:latin typeface="Open Sans"/>
                <a:ea typeface="Open Sans"/>
                <a:cs typeface="Open Sans"/>
                <a:sym typeface="Open Sans"/>
              </a:rPr>
              <a:t> Se define la cantidad máxima de dígitos que puede tener la respuesta.</a:t>
            </a:r>
            <a:endParaRPr i="0" sz="1300" u="none" cap="none" strike="noStrike">
              <a:solidFill>
                <a:srgbClr val="002540"/>
              </a:solidFill>
              <a:latin typeface="Open Sans"/>
              <a:ea typeface="Open Sans"/>
              <a:cs typeface="Open Sans"/>
              <a:sym typeface="Open Sans"/>
            </a:endParaRPr>
          </a:p>
          <a:p>
            <a:pPr indent="0" lvl="0" marL="457200" marR="0" rtl="0" algn="just">
              <a:lnSpc>
                <a:spcPct val="150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Option:</a:t>
            </a:r>
            <a:r>
              <a:rPr i="0" lang="es" sz="1300" u="none" cap="none" strike="noStrike">
                <a:solidFill>
                  <a:srgbClr val="002540"/>
                </a:solidFill>
                <a:latin typeface="Open Sans"/>
                <a:ea typeface="Open Sans"/>
                <a:cs typeface="Open Sans"/>
                <a:sym typeface="Open Sans"/>
              </a:rPr>
              <a:t> Puede ser “s”, “i” o “n”. Estas opciones indican el comportamiento que puede tomar el read en casos particulares, la descripción de cada comportamiento se encuentra en la pestaña de ayuda de la aplicación.</a:t>
            </a:r>
            <a:endParaRPr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Utilizada para evaluar condiciones, en la misma se pueden utilizar las variables declaradas en los SET, los retornos de los READ y también variables de Asterisk. Su uso habitual es después de un READ para evaluar la opción ingresada. Esta aplicación tiene dos salidas:</a:t>
            </a:r>
            <a:endParaRPr i="0" sz="1300" u="none" cap="none" strike="noStrike">
              <a:solidFill>
                <a:srgbClr val="002540"/>
              </a:solidFill>
              <a:latin typeface="Open Sans"/>
              <a:ea typeface="Open Sans"/>
              <a:cs typeface="Open Sans"/>
              <a:sym typeface="Open Sans"/>
            </a:endParaRPr>
          </a:p>
          <a:p>
            <a:pPr indent="457200" lvl="0" marL="0" marR="0" rtl="0" algn="just">
              <a:lnSpc>
                <a:spcPct val="150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Camino verde:</a:t>
            </a:r>
            <a:r>
              <a:rPr i="0" lang="es" sz="1300" u="none" cap="none" strike="noStrike">
                <a:solidFill>
                  <a:srgbClr val="002540"/>
                </a:solidFill>
                <a:latin typeface="Open Sans"/>
                <a:ea typeface="Open Sans"/>
                <a:cs typeface="Open Sans"/>
                <a:sym typeface="Open Sans"/>
              </a:rPr>
              <a:t> Cuando la condición es verdadera.</a:t>
            </a:r>
            <a:endParaRPr i="0" sz="1300" u="none" cap="none" strike="noStrike">
              <a:solidFill>
                <a:srgbClr val="002540"/>
              </a:solidFill>
              <a:latin typeface="Open Sans"/>
              <a:ea typeface="Open Sans"/>
              <a:cs typeface="Open Sans"/>
              <a:sym typeface="Open Sans"/>
            </a:endParaRPr>
          </a:p>
          <a:p>
            <a:pPr indent="457200" lvl="0" marL="0" marR="0" rtl="0" algn="just">
              <a:lnSpc>
                <a:spcPct val="150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Camino rojo:</a:t>
            </a:r>
            <a:r>
              <a:rPr i="0" lang="es" sz="1300" u="none" cap="none" strike="noStrike">
                <a:solidFill>
                  <a:srgbClr val="002540"/>
                </a:solidFill>
                <a:latin typeface="Open Sans"/>
                <a:ea typeface="Open Sans"/>
                <a:cs typeface="Open Sans"/>
                <a:sym typeface="Open Sans"/>
              </a:rPr>
              <a:t> Cuando la condición es falsa.</a:t>
            </a:r>
            <a:endParaRPr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Las variables que se definen en el nodo son:</a:t>
            </a:r>
            <a:endParaRPr i="0" sz="1300" u="none" cap="none" strike="noStrike">
              <a:solidFill>
                <a:srgbClr val="002540"/>
              </a:solidFill>
              <a:latin typeface="Open Sans"/>
              <a:ea typeface="Open Sans"/>
              <a:cs typeface="Open Sans"/>
              <a:sym typeface="Open Sans"/>
            </a:endParaRPr>
          </a:p>
          <a:p>
            <a:pPr indent="457200" lvl="0" marL="0" marR="0" rtl="0" algn="just">
              <a:lnSpc>
                <a:spcPct val="150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Condition:</a:t>
            </a:r>
            <a:r>
              <a:rPr i="0" lang="es" sz="1300" u="none" cap="none" strike="noStrike">
                <a:solidFill>
                  <a:srgbClr val="002540"/>
                </a:solidFill>
                <a:latin typeface="Open Sans"/>
                <a:ea typeface="Open Sans"/>
                <a:cs typeface="Open Sans"/>
                <a:sym typeface="Open Sans"/>
              </a:rPr>
              <a:t> Se escribe la condición a evaluar.</a:t>
            </a:r>
            <a:endParaRPr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Asigna el nombre de la campaña al CDR. Las variables que se definen en el nodo son:</a:t>
            </a:r>
            <a:endParaRPr i="0" sz="1300" u="none" cap="none" strike="noStrike">
              <a:solidFill>
                <a:srgbClr val="002540"/>
              </a:solidFill>
              <a:latin typeface="Open Sans"/>
              <a:ea typeface="Open Sans"/>
              <a:cs typeface="Open Sans"/>
              <a:sym typeface="Open Sans"/>
            </a:endParaRPr>
          </a:p>
          <a:p>
            <a:pPr indent="457200" lvl="0" marL="0" marR="0" rtl="0" algn="just">
              <a:lnSpc>
                <a:spcPct val="150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Camp:</a:t>
            </a:r>
            <a:r>
              <a:rPr i="0" lang="es" sz="1300" u="none" cap="none" strike="noStrike">
                <a:solidFill>
                  <a:srgbClr val="002540"/>
                </a:solidFill>
                <a:latin typeface="Open Sans"/>
                <a:ea typeface="Open Sans"/>
                <a:cs typeface="Open Sans"/>
                <a:sym typeface="Open Sans"/>
              </a:rPr>
              <a:t> Nombre de la campaña a la cual irá la llamada.</a:t>
            </a:r>
            <a:endParaRPr i="0" sz="1300" u="none" cap="none" strike="noStrike">
              <a:solidFill>
                <a:srgbClr val="002540"/>
              </a:solidFill>
              <a:latin typeface="Open Sans"/>
              <a:ea typeface="Open Sans"/>
              <a:cs typeface="Open Sans"/>
              <a:sym typeface="Open Sans"/>
            </a:endParaRPr>
          </a:p>
        </p:txBody>
      </p:sp>
      <p:pic>
        <p:nvPicPr>
          <p:cNvPr id="360" name="Google Shape;360;p42"/>
          <p:cNvPicPr preferRelativeResize="0"/>
          <p:nvPr/>
        </p:nvPicPr>
        <p:blipFill rotWithShape="1">
          <a:blip r:embed="rId4">
            <a:alphaModFix/>
          </a:blip>
          <a:srcRect b="0" l="0" r="0" t="0"/>
          <a:stretch/>
        </p:blipFill>
        <p:spPr>
          <a:xfrm>
            <a:off x="1543614" y="1512427"/>
            <a:ext cx="605046" cy="888891"/>
          </a:xfrm>
          <a:prstGeom prst="rect">
            <a:avLst/>
          </a:prstGeom>
          <a:noFill/>
          <a:ln>
            <a:noFill/>
          </a:ln>
        </p:spPr>
      </p:pic>
      <p:pic>
        <p:nvPicPr>
          <p:cNvPr id="361" name="Google Shape;361;p42"/>
          <p:cNvPicPr preferRelativeResize="0"/>
          <p:nvPr/>
        </p:nvPicPr>
        <p:blipFill rotWithShape="1">
          <a:blip r:embed="rId5">
            <a:alphaModFix/>
          </a:blip>
          <a:srcRect b="0" l="0" r="0" t="0"/>
          <a:stretch/>
        </p:blipFill>
        <p:spPr>
          <a:xfrm>
            <a:off x="1543614" y="3607733"/>
            <a:ext cx="605046" cy="888891"/>
          </a:xfrm>
          <a:prstGeom prst="rect">
            <a:avLst/>
          </a:prstGeom>
          <a:noFill/>
          <a:ln>
            <a:noFill/>
          </a:ln>
        </p:spPr>
      </p:pic>
      <p:pic>
        <p:nvPicPr>
          <p:cNvPr id="362" name="Google Shape;362;p42"/>
          <p:cNvPicPr preferRelativeResize="0"/>
          <p:nvPr/>
        </p:nvPicPr>
        <p:blipFill rotWithShape="1">
          <a:blip r:embed="rId6">
            <a:alphaModFix/>
          </a:blip>
          <a:srcRect b="0" l="0" r="0" t="0"/>
          <a:stretch/>
        </p:blipFill>
        <p:spPr>
          <a:xfrm>
            <a:off x="1260250" y="5381458"/>
            <a:ext cx="1171775" cy="82229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6" name="Shape 366"/>
        <p:cNvGrpSpPr/>
        <p:nvPr/>
      </p:nvGrpSpPr>
      <p:grpSpPr>
        <a:xfrm>
          <a:off x="0" y="0"/>
          <a:ext cx="0" cy="0"/>
          <a:chOff x="0" y="0"/>
          <a:chExt cx="0" cy="0"/>
        </a:xfrm>
      </p:grpSpPr>
      <p:sp>
        <p:nvSpPr>
          <p:cNvPr id="367" name="Google Shape;367;p43"/>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NODOS BÁSICOS  </a:t>
            </a:r>
            <a:r>
              <a:rPr b="1" lang="es" sz="1400">
                <a:solidFill>
                  <a:srgbClr val="0095FF"/>
                </a:solidFill>
                <a:latin typeface="Poppins"/>
                <a:ea typeface="Poppins"/>
                <a:cs typeface="Poppins"/>
                <a:sym typeface="Poppins"/>
              </a:rPr>
              <a:t>|  </a:t>
            </a:r>
            <a:r>
              <a:rPr lang="es" sz="1300">
                <a:solidFill>
                  <a:srgbClr val="435E72"/>
                </a:solidFill>
                <a:latin typeface="Open Sans ExtraBold"/>
                <a:ea typeface="Open Sans ExtraBold"/>
                <a:cs typeface="Open Sans ExtraBold"/>
                <a:sym typeface="Open Sans ExtraBold"/>
              </a:rPr>
              <a:t>4</a:t>
            </a:r>
            <a:endParaRPr sz="1300">
              <a:solidFill>
                <a:srgbClr val="435E72"/>
              </a:solidFill>
              <a:latin typeface="Open Sans ExtraBold"/>
              <a:ea typeface="Open Sans ExtraBold"/>
              <a:cs typeface="Open Sans ExtraBold"/>
              <a:sym typeface="Open Sans ExtraBold"/>
            </a:endParaRPr>
          </a:p>
        </p:txBody>
      </p:sp>
      <p:sp>
        <p:nvSpPr>
          <p:cNvPr id="368" name="Google Shape;368;p43"/>
          <p:cNvSpPr txBox="1"/>
          <p:nvPr/>
        </p:nvSpPr>
        <p:spPr>
          <a:xfrm>
            <a:off x="3462475" y="1374050"/>
            <a:ext cx="8437500" cy="5487300"/>
          </a:xfrm>
          <a:prstGeom prst="rect">
            <a:avLst/>
          </a:prstGeom>
          <a:noFill/>
          <a:ln>
            <a:noFill/>
          </a:ln>
        </p:spPr>
        <p:txBody>
          <a:bodyPr anchorCtr="0" anchor="t" bIns="91425" lIns="91425" spcFirstLastPara="1" rIns="91425" wrap="square" tIns="91425">
            <a:spAutoFit/>
          </a:bodyPr>
          <a:lstStyle/>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Agrega un cabezal al paquete SIP, normalmente se utiliza CTI, donde se envia la información de la llamada al portal para indicar: Campaña, formulario, DID entrante, etc. Las variables que se definen en el nodo son:</a:t>
            </a:r>
            <a:endParaRPr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a:ea typeface="Open Sans"/>
              <a:cs typeface="Open Sans"/>
              <a:sym typeface="Open Sans"/>
            </a:endParaRPr>
          </a:p>
          <a:p>
            <a:pPr indent="457200" lvl="0" marL="0" marR="0" rtl="0" algn="just">
              <a:lnSpc>
                <a:spcPct val="150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Header:</a:t>
            </a:r>
            <a:r>
              <a:rPr i="0" lang="es" sz="1300" u="none" cap="none" strike="noStrike">
                <a:solidFill>
                  <a:srgbClr val="002540"/>
                </a:solidFill>
                <a:latin typeface="Open Sans"/>
                <a:ea typeface="Open Sans"/>
                <a:cs typeface="Open Sans"/>
                <a:sym typeface="Open Sans"/>
              </a:rPr>
              <a:t> Estructura del cabezal SIP</a:t>
            </a:r>
            <a:endParaRPr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Deriva la llamada a una cola. Las variables que se definen en el nodo son:</a:t>
            </a:r>
            <a:endParaRPr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a:ea typeface="Open Sans"/>
              <a:cs typeface="Open Sans"/>
              <a:sym typeface="Open Sans"/>
            </a:endParaRPr>
          </a:p>
          <a:p>
            <a:pPr indent="457200" lvl="0" marL="0" marR="0" rtl="0" algn="just">
              <a:lnSpc>
                <a:spcPct val="150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Queuename:</a:t>
            </a:r>
            <a:r>
              <a:rPr i="0" lang="es" sz="1300" u="none" cap="none" strike="noStrike">
                <a:solidFill>
                  <a:srgbClr val="002540"/>
                </a:solidFill>
                <a:latin typeface="Open Sans"/>
                <a:ea typeface="Open Sans"/>
                <a:cs typeface="Open Sans"/>
                <a:sym typeface="Open Sans"/>
              </a:rPr>
              <a:t> El nombre de la campaña al derivar la llamada.</a:t>
            </a:r>
            <a:endParaRPr i="0" sz="1300" u="none" cap="none" strike="noStrike">
              <a:solidFill>
                <a:srgbClr val="002540"/>
              </a:solidFill>
              <a:latin typeface="Open Sans"/>
              <a:ea typeface="Open Sans"/>
              <a:cs typeface="Open Sans"/>
              <a:sym typeface="Open Sans"/>
            </a:endParaRPr>
          </a:p>
          <a:p>
            <a:pPr indent="0" lvl="0" marL="457200" marR="0" rtl="0" algn="just">
              <a:lnSpc>
                <a:spcPct val="150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Options:</a:t>
            </a:r>
            <a:r>
              <a:rPr i="0" lang="es" sz="1300" u="none" cap="none" strike="noStrike">
                <a:solidFill>
                  <a:srgbClr val="002540"/>
                </a:solidFill>
                <a:latin typeface="Open Sans"/>
                <a:ea typeface="Open Sans"/>
                <a:cs typeface="Open Sans"/>
                <a:sym typeface="Open Sans"/>
              </a:rPr>
              <a:t> Se le pueden agregar varias opciones a la llamada, la descripción de cada opción se encuentra en la pestaña de ayuda de la aplicación.</a:t>
            </a:r>
            <a:endParaRPr i="0" sz="1300" u="none" cap="none" strike="noStrike">
              <a:solidFill>
                <a:srgbClr val="002540"/>
              </a:solidFill>
              <a:latin typeface="Open Sans"/>
              <a:ea typeface="Open Sans"/>
              <a:cs typeface="Open Sans"/>
              <a:sym typeface="Open Sans"/>
            </a:endParaRPr>
          </a:p>
          <a:p>
            <a:pPr indent="457200" lvl="0" marL="0" marR="0" rtl="0" algn="just">
              <a:lnSpc>
                <a:spcPct val="150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Url:</a:t>
            </a:r>
            <a:r>
              <a:rPr i="0" lang="es" sz="1300" u="none" cap="none" strike="noStrike">
                <a:solidFill>
                  <a:srgbClr val="002540"/>
                </a:solidFill>
                <a:latin typeface="Open Sans"/>
                <a:ea typeface="Open Sans"/>
                <a:cs typeface="Open Sans"/>
                <a:sym typeface="Open Sans"/>
              </a:rPr>
              <a:t> Manda una URL.</a:t>
            </a:r>
            <a:endParaRPr i="0" sz="1300" u="none" cap="none" strike="noStrike">
              <a:solidFill>
                <a:srgbClr val="002540"/>
              </a:solidFill>
              <a:latin typeface="Open Sans"/>
              <a:ea typeface="Open Sans"/>
              <a:cs typeface="Open Sans"/>
              <a:sym typeface="Open Sans"/>
            </a:endParaRPr>
          </a:p>
          <a:p>
            <a:pPr indent="457200" lvl="0" marL="0" marR="0" rtl="0" algn="just">
              <a:lnSpc>
                <a:spcPct val="150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Announceoverride:</a:t>
            </a:r>
            <a:r>
              <a:rPr i="0" lang="es" sz="1300" u="none" cap="none" strike="noStrike">
                <a:solidFill>
                  <a:srgbClr val="002540"/>
                </a:solidFill>
                <a:latin typeface="Open Sans"/>
                <a:ea typeface="Open Sans"/>
                <a:cs typeface="Open Sans"/>
                <a:sym typeface="Open Sans"/>
              </a:rPr>
              <a:t> Cambia el anuncio.</a:t>
            </a:r>
            <a:endParaRPr i="0" sz="1300" u="none" cap="none" strike="noStrike">
              <a:solidFill>
                <a:srgbClr val="002540"/>
              </a:solidFill>
              <a:latin typeface="Open Sans"/>
              <a:ea typeface="Open Sans"/>
              <a:cs typeface="Open Sans"/>
              <a:sym typeface="Open Sans"/>
            </a:endParaRPr>
          </a:p>
          <a:p>
            <a:pPr indent="457200" lvl="0" marL="0" marR="0" rtl="0" algn="just">
              <a:lnSpc>
                <a:spcPct val="150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Timeout:</a:t>
            </a:r>
            <a:r>
              <a:rPr i="0" lang="es" sz="1300" u="none" cap="none" strike="noStrike">
                <a:solidFill>
                  <a:srgbClr val="002540"/>
                </a:solidFill>
                <a:latin typeface="Open Sans"/>
                <a:ea typeface="Open Sans"/>
                <a:cs typeface="Open Sans"/>
                <a:sym typeface="Open Sans"/>
              </a:rPr>
              <a:t> Tiempo máximo a estar en cola.</a:t>
            </a:r>
            <a:endParaRPr i="0" sz="1300" u="none" cap="none" strike="noStrike">
              <a:solidFill>
                <a:srgbClr val="002540"/>
              </a:solidFill>
              <a:latin typeface="Open Sans"/>
              <a:ea typeface="Open Sans"/>
              <a:cs typeface="Open Sans"/>
              <a:sym typeface="Open Sans"/>
            </a:endParaRPr>
          </a:p>
          <a:p>
            <a:pPr indent="457200" lvl="0" marL="0" marR="0" rtl="0" algn="just">
              <a:lnSpc>
                <a:spcPct val="150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AGI:</a:t>
            </a:r>
            <a:r>
              <a:rPr i="0" lang="es" sz="1300" u="none" cap="none" strike="noStrike">
                <a:solidFill>
                  <a:srgbClr val="002540"/>
                </a:solidFill>
                <a:latin typeface="Open Sans"/>
                <a:ea typeface="Open Sans"/>
                <a:cs typeface="Open Sans"/>
                <a:sym typeface="Open Sans"/>
              </a:rPr>
              <a:t> Ejecuta AGI script cuando la llamada es atendida.</a:t>
            </a:r>
            <a:endParaRPr i="0" sz="1300" u="none" cap="none" strike="noStrike">
              <a:solidFill>
                <a:srgbClr val="002540"/>
              </a:solidFill>
              <a:latin typeface="Open Sans"/>
              <a:ea typeface="Open Sans"/>
              <a:cs typeface="Open Sans"/>
              <a:sym typeface="Open Sans"/>
            </a:endParaRPr>
          </a:p>
          <a:p>
            <a:pPr indent="457200" lvl="0" marL="0" marR="0" rtl="0" algn="just">
              <a:lnSpc>
                <a:spcPct val="150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Macro:</a:t>
            </a:r>
            <a:r>
              <a:rPr i="0" lang="es" sz="1300" u="none" cap="none" strike="noStrike">
                <a:solidFill>
                  <a:srgbClr val="002540"/>
                </a:solidFill>
                <a:latin typeface="Open Sans"/>
                <a:ea typeface="Open Sans"/>
                <a:cs typeface="Open Sans"/>
                <a:sym typeface="Open Sans"/>
              </a:rPr>
              <a:t> Ejecuta una macro cuando la llamada es atendida.</a:t>
            </a:r>
            <a:endParaRPr i="0" sz="1300" u="none" cap="none" strike="noStrike">
              <a:solidFill>
                <a:srgbClr val="002540"/>
              </a:solidFill>
              <a:latin typeface="Open Sans"/>
              <a:ea typeface="Open Sans"/>
              <a:cs typeface="Open Sans"/>
              <a:sym typeface="Open Sans"/>
            </a:endParaRPr>
          </a:p>
          <a:p>
            <a:pPr indent="457200" lvl="0" marL="0" marR="0" rtl="0" algn="just">
              <a:lnSpc>
                <a:spcPct val="150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Gosub:</a:t>
            </a:r>
            <a:r>
              <a:rPr i="0" lang="es" sz="1300" u="none" cap="none" strike="noStrike">
                <a:solidFill>
                  <a:srgbClr val="002540"/>
                </a:solidFill>
                <a:latin typeface="Open Sans"/>
                <a:ea typeface="Open Sans"/>
                <a:cs typeface="Open Sans"/>
                <a:sym typeface="Open Sans"/>
              </a:rPr>
              <a:t> Va a sub rutina.</a:t>
            </a:r>
            <a:endParaRPr i="0" sz="1300" u="none" cap="none" strike="noStrike">
              <a:solidFill>
                <a:srgbClr val="002540"/>
              </a:solidFill>
              <a:latin typeface="Open Sans"/>
              <a:ea typeface="Open Sans"/>
              <a:cs typeface="Open Sans"/>
              <a:sym typeface="Open Sans"/>
            </a:endParaRPr>
          </a:p>
          <a:p>
            <a:pPr indent="457200" lvl="0" marL="0" marR="0" rtl="0" algn="just">
              <a:lnSpc>
                <a:spcPct val="150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Rule:</a:t>
            </a:r>
            <a:r>
              <a:rPr i="0" lang="es" sz="1300" u="none" cap="none" strike="noStrike">
                <a:solidFill>
                  <a:srgbClr val="002540"/>
                </a:solidFill>
                <a:latin typeface="Open Sans"/>
                <a:ea typeface="Open Sans"/>
                <a:cs typeface="Open Sans"/>
                <a:sym typeface="Open Sans"/>
              </a:rPr>
              <a:t> Aplica una regla.</a:t>
            </a:r>
            <a:endParaRPr i="0" sz="1300" u="none" cap="none" strike="noStrike">
              <a:solidFill>
                <a:srgbClr val="002540"/>
              </a:solidFill>
              <a:latin typeface="Open Sans"/>
              <a:ea typeface="Open Sans"/>
              <a:cs typeface="Open Sans"/>
              <a:sym typeface="Open Sans"/>
            </a:endParaRPr>
          </a:p>
          <a:p>
            <a:pPr indent="457200" lvl="0" marL="0" marR="0" rtl="0" algn="just">
              <a:lnSpc>
                <a:spcPct val="150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Position:</a:t>
            </a:r>
            <a:r>
              <a:rPr i="0" lang="es" sz="1300" u="none" cap="none" strike="noStrike">
                <a:solidFill>
                  <a:srgbClr val="002540"/>
                </a:solidFill>
                <a:latin typeface="Open Sans"/>
                <a:ea typeface="Open Sans"/>
                <a:cs typeface="Open Sans"/>
                <a:sym typeface="Open Sans"/>
              </a:rPr>
              <a:t> Se le da una posición en la cola.</a:t>
            </a:r>
            <a:endParaRPr i="0" sz="1300" u="none" cap="none" strike="noStrike">
              <a:solidFill>
                <a:srgbClr val="002540"/>
              </a:solidFill>
              <a:latin typeface="Open Sans"/>
              <a:ea typeface="Open Sans"/>
              <a:cs typeface="Open Sans"/>
              <a:sym typeface="Open Sans"/>
            </a:endParaRPr>
          </a:p>
        </p:txBody>
      </p:sp>
      <p:pic>
        <p:nvPicPr>
          <p:cNvPr id="369" name="Google Shape;369;p43"/>
          <p:cNvPicPr preferRelativeResize="0"/>
          <p:nvPr/>
        </p:nvPicPr>
        <p:blipFill rotWithShape="1">
          <a:blip r:embed="rId4">
            <a:alphaModFix/>
          </a:blip>
          <a:srcRect b="0" l="0" r="0" t="0"/>
          <a:stretch/>
        </p:blipFill>
        <p:spPr>
          <a:xfrm>
            <a:off x="1407300" y="1513931"/>
            <a:ext cx="1035925" cy="915824"/>
          </a:xfrm>
          <a:prstGeom prst="rect">
            <a:avLst/>
          </a:prstGeom>
          <a:noFill/>
          <a:ln>
            <a:noFill/>
          </a:ln>
        </p:spPr>
      </p:pic>
      <p:pic>
        <p:nvPicPr>
          <p:cNvPr id="370" name="Google Shape;370;p43"/>
          <p:cNvPicPr preferRelativeResize="0"/>
          <p:nvPr/>
        </p:nvPicPr>
        <p:blipFill rotWithShape="1">
          <a:blip r:embed="rId5">
            <a:alphaModFix/>
          </a:blip>
          <a:srcRect b="0" l="0" r="0" t="0"/>
          <a:stretch/>
        </p:blipFill>
        <p:spPr>
          <a:xfrm>
            <a:off x="1603550" y="3365241"/>
            <a:ext cx="643429" cy="95710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5FF"/>
        </a:solidFill>
      </p:bgPr>
    </p:bg>
    <p:spTree>
      <p:nvGrpSpPr>
        <p:cNvPr id="80" name="Shape 80"/>
        <p:cNvGrpSpPr/>
        <p:nvPr/>
      </p:nvGrpSpPr>
      <p:grpSpPr>
        <a:xfrm>
          <a:off x="0" y="0"/>
          <a:ext cx="0" cy="0"/>
          <a:chOff x="0" y="0"/>
          <a:chExt cx="0" cy="0"/>
        </a:xfrm>
      </p:grpSpPr>
      <p:sp>
        <p:nvSpPr>
          <p:cNvPr id="81" name="Google Shape;81;p17"/>
          <p:cNvSpPr txBox="1"/>
          <p:nvPr/>
        </p:nvSpPr>
        <p:spPr>
          <a:xfrm>
            <a:off x="1344398" y="5195117"/>
            <a:ext cx="10827300" cy="16353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6000"/>
              <a:buFont typeface="Arial"/>
              <a:buNone/>
            </a:pPr>
            <a:r>
              <a:rPr b="0" i="0" lang="es" sz="6000" u="none" cap="none" strike="noStrike">
                <a:solidFill>
                  <a:srgbClr val="FFFFFF"/>
                </a:solidFill>
                <a:latin typeface="Open Sans ExtraBold"/>
                <a:ea typeface="Open Sans ExtraBold"/>
                <a:cs typeface="Open Sans ExtraBold"/>
                <a:sym typeface="Open Sans ExtraBold"/>
              </a:rPr>
              <a:t>Introducción</a:t>
            </a:r>
            <a:r>
              <a:rPr b="0" i="0" lang="es" sz="6000" u="none" cap="none" strike="noStrike">
                <a:solidFill>
                  <a:srgbClr val="ED1F27"/>
                </a:solidFill>
                <a:latin typeface="Open Sans ExtraBold"/>
                <a:ea typeface="Open Sans ExtraBold"/>
                <a:cs typeface="Open Sans ExtraBold"/>
                <a:sym typeface="Open Sans ExtraBold"/>
              </a:rPr>
              <a:t>.</a:t>
            </a:r>
            <a:endParaRPr b="0" i="0" sz="6000" u="none" cap="none" strike="noStrike">
              <a:solidFill>
                <a:srgbClr val="ED1F27"/>
              </a:solidFill>
              <a:latin typeface="Open Sans ExtraBold"/>
              <a:ea typeface="Open Sans ExtraBold"/>
              <a:cs typeface="Open Sans ExtraBold"/>
              <a:sym typeface="Open Sans ExtraBold"/>
            </a:endParaRPr>
          </a:p>
        </p:txBody>
      </p:sp>
      <p:sp>
        <p:nvSpPr>
          <p:cNvPr id="82" name="Google Shape;82;p17"/>
          <p:cNvSpPr/>
          <p:nvPr/>
        </p:nvSpPr>
        <p:spPr>
          <a:xfrm rot="5400000">
            <a:off x="152024" y="5452291"/>
            <a:ext cx="772200" cy="1121100"/>
          </a:xfrm>
          <a:prstGeom prst="round2SameRect">
            <a:avLst>
              <a:gd fmla="val 50000" name="adj1"/>
              <a:gd fmla="val 0" name="adj2"/>
            </a:avLst>
          </a:prstGeom>
          <a:solidFill>
            <a:srgbClr val="ED1F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4" name="Shape 374"/>
        <p:cNvGrpSpPr/>
        <p:nvPr/>
      </p:nvGrpSpPr>
      <p:grpSpPr>
        <a:xfrm>
          <a:off x="0" y="0"/>
          <a:ext cx="0" cy="0"/>
          <a:chOff x="0" y="0"/>
          <a:chExt cx="0" cy="0"/>
        </a:xfrm>
      </p:grpSpPr>
      <p:sp>
        <p:nvSpPr>
          <p:cNvPr id="375" name="Google Shape;375;p44"/>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NODOS ESPECÍFICOS  </a:t>
            </a:r>
            <a:r>
              <a:rPr b="1" lang="es" sz="1400">
                <a:solidFill>
                  <a:srgbClr val="0095FF"/>
                </a:solidFill>
                <a:latin typeface="Poppins"/>
                <a:ea typeface="Poppins"/>
                <a:cs typeface="Poppins"/>
                <a:sym typeface="Poppins"/>
              </a:rPr>
              <a:t>|  </a:t>
            </a:r>
            <a:r>
              <a:rPr lang="es" sz="1300">
                <a:solidFill>
                  <a:srgbClr val="435E72"/>
                </a:solidFill>
                <a:latin typeface="Open Sans ExtraBold"/>
                <a:ea typeface="Open Sans ExtraBold"/>
                <a:cs typeface="Open Sans ExtraBold"/>
                <a:sym typeface="Open Sans ExtraBold"/>
              </a:rPr>
              <a:t>1</a:t>
            </a:r>
            <a:endParaRPr sz="1300">
              <a:solidFill>
                <a:srgbClr val="435E72"/>
              </a:solidFill>
              <a:latin typeface="Open Sans ExtraBold"/>
              <a:ea typeface="Open Sans ExtraBold"/>
              <a:cs typeface="Open Sans ExtraBold"/>
              <a:sym typeface="Open Sans ExtraBold"/>
            </a:endParaRPr>
          </a:p>
        </p:txBody>
      </p:sp>
      <p:sp>
        <p:nvSpPr>
          <p:cNvPr id="376" name="Google Shape;376;p44"/>
          <p:cNvSpPr txBox="1"/>
          <p:nvPr/>
        </p:nvSpPr>
        <p:spPr>
          <a:xfrm>
            <a:off x="3462475" y="916850"/>
            <a:ext cx="8437500" cy="1885500"/>
          </a:xfrm>
          <a:prstGeom prst="rect">
            <a:avLst/>
          </a:prstGeom>
          <a:noFill/>
          <a:ln>
            <a:noFill/>
          </a:ln>
        </p:spPr>
        <p:txBody>
          <a:bodyPr anchorCtr="0" anchor="t" bIns="91425" lIns="91425" spcFirstLastPara="1" rIns="91425" wrap="square" tIns="91425">
            <a:spAutoFit/>
          </a:bodyPr>
          <a:lstStyle/>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Función particular de Asterisk que permite realizar consultas a una base de datos.</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Aplicada a un flujo, tomará como parámetro el nombre de la variable que almacenará la consulta a la base de datos especificada. El Hash tomará todos los campos de la fila en la base de datos seleccionada y los hace más “accesibles” para el usuario al realizar la consulta.</a:t>
            </a:r>
            <a:endParaRPr i="0" sz="1300" u="none" cap="none" strike="noStrike">
              <a:solidFill>
                <a:srgbClr val="002540"/>
              </a:solidFill>
              <a:latin typeface="Open Sans Medium"/>
              <a:ea typeface="Open Sans Medium"/>
              <a:cs typeface="Open Sans Medium"/>
              <a:sym typeface="Open Sans Medium"/>
            </a:endParaRPr>
          </a:p>
          <a:p>
            <a:pPr indent="45720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Dicha consulta a la base de datos devolverá una tupla de la siguiente manera:</a:t>
            </a:r>
            <a:endParaRPr i="0" sz="1300" u="none" cap="none" strike="noStrike">
              <a:solidFill>
                <a:srgbClr val="002540"/>
              </a:solidFill>
              <a:latin typeface="Open Sans Medium"/>
              <a:ea typeface="Open Sans Medium"/>
              <a:cs typeface="Open Sans Medium"/>
              <a:sym typeface="Open Sans Medium"/>
            </a:endParaRPr>
          </a:p>
        </p:txBody>
      </p:sp>
      <p:sp>
        <p:nvSpPr>
          <p:cNvPr id="377" name="Google Shape;377;p44"/>
          <p:cNvSpPr txBox="1"/>
          <p:nvPr/>
        </p:nvSpPr>
        <p:spPr>
          <a:xfrm>
            <a:off x="2588400" y="3010250"/>
            <a:ext cx="10051200" cy="400200"/>
          </a:xfrm>
          <a:prstGeom prst="rect">
            <a:avLst/>
          </a:prstGeom>
          <a:solidFill>
            <a:srgbClr val="CCEAFF"/>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i="0" lang="es" sz="1400" u="none" cap="none" strike="noStrike">
                <a:solidFill>
                  <a:srgbClr val="002540"/>
                </a:solidFill>
                <a:latin typeface="Open Sans ExtraBold"/>
                <a:ea typeface="Open Sans ExtraBold"/>
                <a:cs typeface="Open Sans ExtraBold"/>
                <a:sym typeface="Open Sans ExtraBold"/>
              </a:rPr>
              <a:t>HASH(consulta) = (name, CallerID, Agente, Campaña)       HASH(Result) = (Lupe, 0800, Agente1, Campaña1)</a:t>
            </a:r>
            <a:endParaRPr i="0" sz="1400" u="none" cap="none" strike="noStrike">
              <a:solidFill>
                <a:srgbClr val="002540"/>
              </a:solidFill>
              <a:latin typeface="Open Sans ExtraBold"/>
              <a:ea typeface="Open Sans ExtraBold"/>
              <a:cs typeface="Open Sans ExtraBold"/>
              <a:sym typeface="Open Sans ExtraBold"/>
            </a:endParaRPr>
          </a:p>
        </p:txBody>
      </p:sp>
      <p:pic>
        <p:nvPicPr>
          <p:cNvPr id="378" name="Google Shape;378;p44"/>
          <p:cNvPicPr preferRelativeResize="0"/>
          <p:nvPr/>
        </p:nvPicPr>
        <p:blipFill rotWithShape="1">
          <a:blip r:embed="rId4">
            <a:alphaModFix/>
          </a:blip>
          <a:srcRect b="0" l="0" r="0" t="0"/>
          <a:stretch/>
        </p:blipFill>
        <p:spPr>
          <a:xfrm>
            <a:off x="1317750" y="1051044"/>
            <a:ext cx="1270650" cy="1006231"/>
          </a:xfrm>
          <a:prstGeom prst="rect">
            <a:avLst/>
          </a:prstGeom>
          <a:noFill/>
          <a:ln>
            <a:noFill/>
          </a:ln>
        </p:spPr>
      </p:pic>
      <p:sp>
        <p:nvSpPr>
          <p:cNvPr id="379" name="Google Shape;379;p44"/>
          <p:cNvSpPr txBox="1"/>
          <p:nvPr/>
        </p:nvSpPr>
        <p:spPr>
          <a:xfrm>
            <a:off x="3462475" y="3618350"/>
            <a:ext cx="7110600" cy="684900"/>
          </a:xfrm>
          <a:prstGeom prst="rect">
            <a:avLst/>
          </a:prstGeom>
          <a:noFill/>
          <a:ln>
            <a:noFill/>
          </a:ln>
        </p:spPr>
        <p:txBody>
          <a:bodyPr anchorCtr="0" anchor="t" bIns="91425" lIns="91425" spcFirstLastPara="1" rIns="91425" wrap="square" tIns="91425">
            <a:spAutoFit/>
          </a:bodyPr>
          <a:lstStyle/>
          <a:p>
            <a:pPr indent="0" lvl="0" marL="0" marR="0" rtl="0" algn="just">
              <a:lnSpc>
                <a:spcPct val="150000"/>
              </a:lnSpc>
              <a:spcBef>
                <a:spcPts val="0"/>
              </a:spcBef>
              <a:spcAft>
                <a:spcPts val="0"/>
              </a:spcAft>
              <a:buClr>
                <a:schemeClr val="dk1"/>
              </a:buClr>
              <a:buSzPts val="1100"/>
              <a:buFont typeface="Arial"/>
              <a:buNone/>
            </a:pPr>
            <a:r>
              <a:rPr i="0" lang="es" sz="1300" u="none" cap="none" strike="noStrike">
                <a:solidFill>
                  <a:srgbClr val="002540"/>
                </a:solidFill>
                <a:latin typeface="Open Sans Medium"/>
                <a:ea typeface="Open Sans Medium"/>
                <a:cs typeface="Open Sans Medium"/>
                <a:sym typeface="Open Sans Medium"/>
              </a:rPr>
              <a:t>Para acceder a un dato de la consulta, basándonos en lo anterior se debe hacer lo siguiente:</a:t>
            </a:r>
            <a:endParaRPr i="0" sz="1300" u="none" cap="none" strike="noStrike">
              <a:solidFill>
                <a:srgbClr val="002540"/>
              </a:solidFill>
              <a:latin typeface="Open Sans Medium"/>
              <a:ea typeface="Open Sans Medium"/>
              <a:cs typeface="Open Sans Medium"/>
              <a:sym typeface="Open Sans Medium"/>
            </a:endParaRPr>
          </a:p>
        </p:txBody>
      </p:sp>
      <p:sp>
        <p:nvSpPr>
          <p:cNvPr id="380" name="Google Shape;380;p44"/>
          <p:cNvSpPr txBox="1"/>
          <p:nvPr/>
        </p:nvSpPr>
        <p:spPr>
          <a:xfrm>
            <a:off x="6102450" y="4408225"/>
            <a:ext cx="4307400" cy="1285200"/>
          </a:xfrm>
          <a:prstGeom prst="rect">
            <a:avLst/>
          </a:prstGeom>
          <a:noFill/>
          <a:ln>
            <a:noFill/>
          </a:ln>
        </p:spPr>
        <p:txBody>
          <a:bodyPr anchorCtr="0" anchor="t" bIns="91425" lIns="91425" spcFirstLastPara="1" rIns="91425" wrap="square" tIns="91425">
            <a:spAutoFit/>
          </a:bodyPr>
          <a:lstStyle/>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ExtraBold"/>
                <a:ea typeface="Open Sans ExtraBold"/>
                <a:cs typeface="Open Sans ExtraBold"/>
                <a:sym typeface="Open Sans ExtraBold"/>
              </a:rPr>
              <a:t>HASH (Result; name) -------- 	“Lupe”</a:t>
            </a:r>
            <a:endParaRPr i="0" sz="1300" u="none" cap="none" strike="noStrike">
              <a:solidFill>
                <a:srgbClr val="002540"/>
              </a:solidFill>
              <a:latin typeface="Open Sans ExtraBold"/>
              <a:ea typeface="Open Sans ExtraBold"/>
              <a:cs typeface="Open Sans ExtraBold"/>
              <a:sym typeface="Open Sans ExtraBold"/>
            </a:endParaRPr>
          </a:p>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ExtraBold"/>
                <a:ea typeface="Open Sans ExtraBold"/>
                <a:cs typeface="Open Sans ExtraBold"/>
                <a:sym typeface="Open Sans ExtraBold"/>
              </a:rPr>
              <a:t>HAST (Result, Caller ID) ------   	0800</a:t>
            </a:r>
            <a:endParaRPr i="0" sz="1300" u="none" cap="none" strike="noStrike">
              <a:solidFill>
                <a:srgbClr val="002540"/>
              </a:solidFill>
              <a:latin typeface="Open Sans ExtraBold"/>
              <a:ea typeface="Open Sans ExtraBold"/>
              <a:cs typeface="Open Sans ExtraBold"/>
              <a:sym typeface="Open Sans ExtraBold"/>
            </a:endParaRPr>
          </a:p>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ExtraBold"/>
                <a:ea typeface="Open Sans ExtraBold"/>
                <a:cs typeface="Open Sans ExtraBold"/>
                <a:sym typeface="Open Sans ExtraBold"/>
              </a:rPr>
              <a:t>HAST (Result, Agente) -------  	Agente1</a:t>
            </a:r>
            <a:endParaRPr i="0" sz="1300" u="none" cap="none" strike="noStrike">
              <a:solidFill>
                <a:srgbClr val="002540"/>
              </a:solidFill>
              <a:latin typeface="Open Sans ExtraBold"/>
              <a:ea typeface="Open Sans ExtraBold"/>
              <a:cs typeface="Open Sans ExtraBold"/>
              <a:sym typeface="Open Sans ExtraBold"/>
            </a:endParaRPr>
          </a:p>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ExtraBold"/>
                <a:ea typeface="Open Sans ExtraBold"/>
                <a:cs typeface="Open Sans ExtraBold"/>
                <a:sym typeface="Open Sans ExtraBold"/>
              </a:rPr>
              <a:t>HAST (Result, Campaña) -----  	Campaña1</a:t>
            </a:r>
            <a:endParaRPr i="0" sz="1300" u="none" cap="none" strike="noStrike">
              <a:solidFill>
                <a:srgbClr val="002540"/>
              </a:solidFill>
              <a:latin typeface="Open Sans ExtraBold"/>
              <a:ea typeface="Open Sans ExtraBold"/>
              <a:cs typeface="Open Sans ExtraBold"/>
              <a:sym typeface="Open Sans ExtraBold"/>
            </a:endParaRPr>
          </a:p>
        </p:txBody>
      </p:sp>
      <p:sp>
        <p:nvSpPr>
          <p:cNvPr id="381" name="Google Shape;381;p44"/>
          <p:cNvSpPr txBox="1"/>
          <p:nvPr/>
        </p:nvSpPr>
        <p:spPr>
          <a:xfrm>
            <a:off x="2588400" y="6026650"/>
            <a:ext cx="10051200" cy="985200"/>
          </a:xfrm>
          <a:prstGeom prst="rect">
            <a:avLst/>
          </a:prstGeom>
          <a:noFill/>
          <a:ln>
            <a:noFill/>
          </a:ln>
        </p:spPr>
        <p:txBody>
          <a:bodyPr anchorCtr="0" anchor="t" bIns="91425" lIns="91425" spcFirstLastPara="1" rIns="91425" wrap="square" tIns="91425">
            <a:spAutoFit/>
          </a:bodyPr>
          <a:lstStyle/>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la variable que toma como parámetro la función HASH, se llama Result. A ña derecha se tiene  la consulta a la base de datos cuyo resultado será almacenado en la variable Result. Allí se almacena una tupla conteniendo los datos consultados específicamente  de las columnas (para este caso particular: did, name, dialstring).</a:t>
            </a:r>
            <a:endParaRPr i="0" sz="1300" u="none" cap="none" strike="noStrike">
              <a:solidFill>
                <a:srgbClr val="002540"/>
              </a:solidFill>
              <a:latin typeface="Open Sans Medium"/>
              <a:ea typeface="Open Sans Medium"/>
              <a:cs typeface="Open Sans Medium"/>
              <a:sym typeface="Open Sans Medium"/>
            </a:endParaRPr>
          </a:p>
        </p:txBody>
      </p:sp>
      <p:pic>
        <p:nvPicPr>
          <p:cNvPr id="382" name="Google Shape;382;p44"/>
          <p:cNvPicPr preferRelativeResize="0"/>
          <p:nvPr/>
        </p:nvPicPr>
        <p:blipFill>
          <a:blip r:embed="rId5">
            <a:alphaModFix/>
          </a:blip>
          <a:stretch>
            <a:fillRect/>
          </a:stretch>
        </p:blipFill>
        <p:spPr>
          <a:xfrm>
            <a:off x="528444" y="4379138"/>
            <a:ext cx="5301533" cy="13433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6" name="Shape 386"/>
        <p:cNvGrpSpPr/>
        <p:nvPr/>
      </p:nvGrpSpPr>
      <p:grpSpPr>
        <a:xfrm>
          <a:off x="0" y="0"/>
          <a:ext cx="0" cy="0"/>
          <a:chOff x="0" y="0"/>
          <a:chExt cx="0" cy="0"/>
        </a:xfrm>
      </p:grpSpPr>
      <p:sp>
        <p:nvSpPr>
          <p:cNvPr id="387" name="Google Shape;387;p45"/>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NODOS ESPECÍFICOS  </a:t>
            </a:r>
            <a:r>
              <a:rPr b="1" lang="es" sz="1400">
                <a:solidFill>
                  <a:srgbClr val="0095FF"/>
                </a:solidFill>
                <a:latin typeface="Poppins"/>
                <a:ea typeface="Poppins"/>
                <a:cs typeface="Poppins"/>
                <a:sym typeface="Poppins"/>
              </a:rPr>
              <a:t>|  </a:t>
            </a:r>
            <a:r>
              <a:rPr lang="es" sz="1300">
                <a:solidFill>
                  <a:srgbClr val="435E72"/>
                </a:solidFill>
                <a:latin typeface="Open Sans ExtraBold"/>
                <a:ea typeface="Open Sans ExtraBold"/>
                <a:cs typeface="Open Sans ExtraBold"/>
                <a:sym typeface="Open Sans ExtraBold"/>
              </a:rPr>
              <a:t>2</a:t>
            </a:r>
            <a:endParaRPr sz="1300">
              <a:solidFill>
                <a:srgbClr val="435E72"/>
              </a:solidFill>
              <a:latin typeface="Open Sans ExtraBold"/>
              <a:ea typeface="Open Sans ExtraBold"/>
              <a:cs typeface="Open Sans ExtraBold"/>
              <a:sym typeface="Open Sans ExtraBold"/>
            </a:endParaRPr>
          </a:p>
        </p:txBody>
      </p:sp>
      <p:sp>
        <p:nvSpPr>
          <p:cNvPr id="388" name="Google Shape;388;p45"/>
          <p:cNvSpPr txBox="1"/>
          <p:nvPr/>
        </p:nvSpPr>
        <p:spPr>
          <a:xfrm>
            <a:off x="3462475" y="2023975"/>
            <a:ext cx="8437500" cy="3986700"/>
          </a:xfrm>
          <a:prstGeom prst="rect">
            <a:avLst/>
          </a:prstGeom>
          <a:noFill/>
          <a:ln>
            <a:noFill/>
          </a:ln>
        </p:spPr>
        <p:txBody>
          <a:bodyPr anchorCtr="0" anchor="t" bIns="91425" lIns="90000" spcFirstLastPara="1" rIns="91425" wrap="square" tIns="91425">
            <a:spAutoFit/>
          </a:bodyPr>
          <a:lstStyle/>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Función que permitirá invocar a un Web Service externo. Las variables que se definen en el nodo son:</a:t>
            </a:r>
            <a:endParaRPr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a:ea typeface="Open Sans"/>
              <a:cs typeface="Open Sans"/>
              <a:sym typeface="Open Sans"/>
            </a:endParaRPr>
          </a:p>
          <a:p>
            <a:pPr indent="457200" lvl="0" marL="0" marR="0" rtl="0" algn="just">
              <a:lnSpc>
                <a:spcPct val="150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Command:</a:t>
            </a:r>
            <a:r>
              <a:rPr i="0" lang="es" sz="1300" u="none" cap="none" strike="noStrike">
                <a:solidFill>
                  <a:srgbClr val="002540"/>
                </a:solidFill>
                <a:latin typeface="Open Sans"/>
                <a:ea typeface="Open Sans"/>
                <a:cs typeface="Open Sans"/>
                <a:sym typeface="Open Sans"/>
              </a:rPr>
              <a:t> Comando para invocar el Web Service</a:t>
            </a:r>
            <a:endParaRPr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Función que permite pasear un conjunto de datos obtenidos de un sistema externo en formato XML. Las variables que se definen en el nodo son:</a:t>
            </a:r>
            <a:endParaRPr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	</a:t>
            </a:r>
            <a:r>
              <a:rPr b="1" i="0" lang="es" sz="1300" u="none" cap="none" strike="noStrike">
                <a:solidFill>
                  <a:srgbClr val="002540"/>
                </a:solidFill>
                <a:latin typeface="Open Sans"/>
                <a:ea typeface="Open Sans"/>
                <a:cs typeface="Open Sans"/>
                <a:sym typeface="Open Sans"/>
              </a:rPr>
              <a:t>Xml:</a:t>
            </a:r>
            <a:r>
              <a:rPr i="0" lang="es" sz="1300" u="none" cap="none" strike="noStrike">
                <a:solidFill>
                  <a:srgbClr val="002540"/>
                </a:solidFill>
                <a:latin typeface="Open Sans"/>
                <a:ea typeface="Open Sans"/>
                <a:cs typeface="Open Sans"/>
                <a:sym typeface="Open Sans"/>
              </a:rPr>
              <a:t> Formato Xml.</a:t>
            </a:r>
            <a:endParaRPr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Función que permite pasear un conjunto de datos obtenidos de un sistema externo en formato JSON. Las variables que se definen en el nodo son:</a:t>
            </a:r>
            <a:endParaRPr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t/>
            </a:r>
            <a:endParaRPr b="1" i="0" sz="1300" u="none" cap="none" strike="noStrike">
              <a:solidFill>
                <a:srgbClr val="002540"/>
              </a:solidFill>
              <a:latin typeface="Open Sans"/>
              <a:ea typeface="Open Sans"/>
              <a:cs typeface="Open Sans"/>
              <a:sym typeface="Open Sans"/>
            </a:endParaRPr>
          </a:p>
          <a:p>
            <a:pPr indent="457200" lvl="0" marL="0" marR="0" rtl="0" algn="just">
              <a:lnSpc>
                <a:spcPct val="150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Json: </a:t>
            </a:r>
            <a:r>
              <a:rPr i="0" lang="es" sz="1300" u="none" cap="none" strike="noStrike">
                <a:solidFill>
                  <a:srgbClr val="002540"/>
                </a:solidFill>
                <a:latin typeface="Open Sans"/>
                <a:ea typeface="Open Sans"/>
                <a:cs typeface="Open Sans"/>
                <a:sym typeface="Open Sans"/>
              </a:rPr>
              <a:t>Formato Json.</a:t>
            </a:r>
            <a:endParaRPr i="0" sz="1300" u="none" cap="none" strike="noStrike">
              <a:solidFill>
                <a:srgbClr val="002540"/>
              </a:solidFill>
              <a:latin typeface="Open Sans"/>
              <a:ea typeface="Open Sans"/>
              <a:cs typeface="Open Sans"/>
              <a:sym typeface="Open Sans"/>
            </a:endParaRPr>
          </a:p>
        </p:txBody>
      </p:sp>
      <p:pic>
        <p:nvPicPr>
          <p:cNvPr id="389" name="Google Shape;389;p45"/>
          <p:cNvPicPr preferRelativeResize="0"/>
          <p:nvPr/>
        </p:nvPicPr>
        <p:blipFill rotWithShape="1">
          <a:blip r:embed="rId4">
            <a:alphaModFix/>
          </a:blip>
          <a:srcRect b="0" l="0" r="0" t="0"/>
          <a:stretch/>
        </p:blipFill>
        <p:spPr>
          <a:xfrm>
            <a:off x="1893913" y="1956475"/>
            <a:ext cx="871313" cy="901882"/>
          </a:xfrm>
          <a:prstGeom prst="rect">
            <a:avLst/>
          </a:prstGeom>
          <a:noFill/>
          <a:ln>
            <a:noFill/>
          </a:ln>
        </p:spPr>
      </p:pic>
      <p:pic>
        <p:nvPicPr>
          <p:cNvPr id="390" name="Google Shape;390;p45"/>
          <p:cNvPicPr preferRelativeResize="0"/>
          <p:nvPr/>
        </p:nvPicPr>
        <p:blipFill rotWithShape="1">
          <a:blip r:embed="rId5">
            <a:alphaModFix/>
          </a:blip>
          <a:srcRect b="0" l="0" r="0" t="0"/>
          <a:stretch/>
        </p:blipFill>
        <p:spPr>
          <a:xfrm>
            <a:off x="2020024" y="3471789"/>
            <a:ext cx="619091" cy="924811"/>
          </a:xfrm>
          <a:prstGeom prst="rect">
            <a:avLst/>
          </a:prstGeom>
          <a:noFill/>
          <a:ln>
            <a:noFill/>
          </a:ln>
        </p:spPr>
      </p:pic>
      <p:pic>
        <p:nvPicPr>
          <p:cNvPr id="391" name="Google Shape;391;p45"/>
          <p:cNvPicPr preferRelativeResize="0"/>
          <p:nvPr/>
        </p:nvPicPr>
        <p:blipFill rotWithShape="1">
          <a:blip r:embed="rId6">
            <a:alphaModFix/>
          </a:blip>
          <a:srcRect b="0" l="0" r="0" t="0"/>
          <a:stretch/>
        </p:blipFill>
        <p:spPr>
          <a:xfrm>
            <a:off x="2020024" y="5055189"/>
            <a:ext cx="619091" cy="92481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5" name="Shape 395"/>
        <p:cNvGrpSpPr/>
        <p:nvPr/>
      </p:nvGrpSpPr>
      <p:grpSpPr>
        <a:xfrm>
          <a:off x="0" y="0"/>
          <a:ext cx="0" cy="0"/>
          <a:chOff x="0" y="0"/>
          <a:chExt cx="0" cy="0"/>
        </a:xfrm>
      </p:grpSpPr>
      <p:sp>
        <p:nvSpPr>
          <p:cNvPr id="396" name="Google Shape;396;p46"/>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NODOS ESPECÍFICOS  </a:t>
            </a:r>
            <a:r>
              <a:rPr b="1" lang="es" sz="1400">
                <a:solidFill>
                  <a:srgbClr val="0095FF"/>
                </a:solidFill>
                <a:latin typeface="Poppins"/>
                <a:ea typeface="Poppins"/>
                <a:cs typeface="Poppins"/>
                <a:sym typeface="Poppins"/>
              </a:rPr>
              <a:t>|  </a:t>
            </a:r>
            <a:r>
              <a:rPr lang="es" sz="1300">
                <a:solidFill>
                  <a:srgbClr val="435E72"/>
                </a:solidFill>
                <a:latin typeface="Open Sans ExtraBold"/>
                <a:ea typeface="Open Sans ExtraBold"/>
                <a:cs typeface="Open Sans ExtraBold"/>
                <a:sym typeface="Open Sans ExtraBold"/>
              </a:rPr>
              <a:t>3</a:t>
            </a:r>
            <a:endParaRPr sz="1300">
              <a:solidFill>
                <a:srgbClr val="435E72"/>
              </a:solidFill>
              <a:latin typeface="Open Sans ExtraBold"/>
              <a:ea typeface="Open Sans ExtraBold"/>
              <a:cs typeface="Open Sans ExtraBold"/>
              <a:sym typeface="Open Sans ExtraBold"/>
            </a:endParaRPr>
          </a:p>
        </p:txBody>
      </p:sp>
      <p:sp>
        <p:nvSpPr>
          <p:cNvPr id="397" name="Google Shape;397;p46"/>
          <p:cNvSpPr txBox="1"/>
          <p:nvPr/>
        </p:nvSpPr>
        <p:spPr>
          <a:xfrm>
            <a:off x="3462475" y="2023975"/>
            <a:ext cx="8437500" cy="4887000"/>
          </a:xfrm>
          <a:prstGeom prst="rect">
            <a:avLst/>
          </a:prstGeom>
          <a:noFill/>
          <a:ln>
            <a:noFill/>
          </a:ln>
        </p:spPr>
        <p:txBody>
          <a:bodyPr anchorCtr="0" anchor="t" bIns="91425" lIns="90000" spcFirstLastPara="1" rIns="91425" wrap="square" tIns="91425">
            <a:spAutoFit/>
          </a:bodyPr>
          <a:lstStyle/>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Condición y bloque de código llamado expresión. El nodo verifica si la condición es verdadera (true), y si lo es, ejecuta la expresión. Lo anterior se repite hasta que la condición sea falsa (falsa).</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Es necesario incluir el nodo EndWhile (paso de salida) para que el flujo continúe con la siguiente instrucción enlazada a este nodo cuando la condición sea evaluada como falsa (false).</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	</a:t>
            </a:r>
            <a:endParaRPr i="0" sz="1300" u="none" cap="none" strike="noStrike">
              <a:solidFill>
                <a:srgbClr val="002540"/>
              </a:solidFill>
              <a:latin typeface="Open Sans Medium"/>
              <a:ea typeface="Open Sans Medium"/>
              <a:cs typeface="Open Sans Medium"/>
              <a:sym typeface="Open Sans Medium"/>
            </a:endParaRPr>
          </a:p>
          <a:p>
            <a:pPr indent="457200" lvl="0" marL="45720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EJEMPLO:</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Medium"/>
              <a:ea typeface="Open Sans Medium"/>
              <a:cs typeface="Open Sans Medium"/>
              <a:sym typeface="Open Sans Medium"/>
            </a:endParaRPr>
          </a:p>
          <a:p>
            <a:pPr indent="0" lvl="0" marL="91440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Tenemos la acción While, la cual contiene la condición, luego continúa el bloque que se ejecutará si la condición es verdadera (true), si lo es se ejecutará el bloque interno repetidas veces hasta que la condición sea falsa (false).</a:t>
            </a:r>
            <a:endParaRPr i="0" sz="1300" u="none" cap="none" strike="noStrike">
              <a:solidFill>
                <a:srgbClr val="002540"/>
              </a:solidFill>
              <a:latin typeface="Open Sans Medium"/>
              <a:ea typeface="Open Sans Medium"/>
              <a:cs typeface="Open Sans Medium"/>
              <a:sym typeface="Open Sans Medium"/>
            </a:endParaRPr>
          </a:p>
          <a:p>
            <a:pPr indent="0" lvl="0" marL="91440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Para la iteración en la que la condición sea evaluada como falsa, el hilo del flujo pasará a la acción EndWhile y continuará el recorrido del flujo.</a:t>
            </a:r>
            <a:endParaRPr i="0" sz="1300" u="none" cap="none" strike="noStrike">
              <a:solidFill>
                <a:srgbClr val="002540"/>
              </a:solidFill>
              <a:latin typeface="Open Sans Medium"/>
              <a:ea typeface="Open Sans Medium"/>
              <a:cs typeface="Open Sans Medium"/>
              <a:sym typeface="Open Sans Medium"/>
            </a:endParaRPr>
          </a:p>
          <a:p>
            <a:pPr indent="45720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Medium"/>
              <a:ea typeface="Open Sans Medium"/>
              <a:cs typeface="Open Sans Medium"/>
              <a:sym typeface="Open Sans Medium"/>
            </a:endParaRPr>
          </a:p>
        </p:txBody>
      </p:sp>
      <p:pic>
        <p:nvPicPr>
          <p:cNvPr id="398" name="Google Shape;398;p46"/>
          <p:cNvPicPr preferRelativeResize="0"/>
          <p:nvPr/>
        </p:nvPicPr>
        <p:blipFill rotWithShape="1">
          <a:blip r:embed="rId4">
            <a:alphaModFix/>
          </a:blip>
          <a:srcRect b="0" l="0" r="0" t="0"/>
          <a:stretch/>
        </p:blipFill>
        <p:spPr>
          <a:xfrm>
            <a:off x="2115946" y="1676625"/>
            <a:ext cx="673018" cy="1005345"/>
          </a:xfrm>
          <a:prstGeom prst="rect">
            <a:avLst/>
          </a:prstGeom>
          <a:noFill/>
          <a:ln>
            <a:noFill/>
          </a:ln>
        </p:spPr>
      </p:pic>
      <p:pic>
        <p:nvPicPr>
          <p:cNvPr id="399" name="Google Shape;399;p46"/>
          <p:cNvPicPr preferRelativeResize="0"/>
          <p:nvPr/>
        </p:nvPicPr>
        <p:blipFill rotWithShape="1">
          <a:blip r:embed="rId5">
            <a:alphaModFix/>
          </a:blip>
          <a:srcRect b="0" l="0" r="0" t="0"/>
          <a:stretch/>
        </p:blipFill>
        <p:spPr>
          <a:xfrm>
            <a:off x="2070250" y="3043905"/>
            <a:ext cx="764415" cy="1005345"/>
          </a:xfrm>
          <a:prstGeom prst="rect">
            <a:avLst/>
          </a:prstGeom>
          <a:noFill/>
          <a:ln>
            <a:noFill/>
          </a:ln>
        </p:spPr>
      </p:pic>
      <p:pic>
        <p:nvPicPr>
          <p:cNvPr id="400" name="Google Shape;400;p46"/>
          <p:cNvPicPr preferRelativeResize="0"/>
          <p:nvPr/>
        </p:nvPicPr>
        <p:blipFill rotWithShape="1">
          <a:blip r:embed="rId6">
            <a:alphaModFix/>
          </a:blip>
          <a:srcRect b="12744" l="27162" r="56484" t="59818"/>
          <a:stretch/>
        </p:blipFill>
        <p:spPr>
          <a:xfrm>
            <a:off x="1187975" y="4411175"/>
            <a:ext cx="2770378" cy="26145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4" name="Shape 404"/>
        <p:cNvGrpSpPr/>
        <p:nvPr/>
      </p:nvGrpSpPr>
      <p:grpSpPr>
        <a:xfrm>
          <a:off x="0" y="0"/>
          <a:ext cx="0" cy="0"/>
          <a:chOff x="0" y="0"/>
          <a:chExt cx="0" cy="0"/>
        </a:xfrm>
      </p:grpSpPr>
      <p:sp>
        <p:nvSpPr>
          <p:cNvPr id="405" name="Google Shape;405;p47"/>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MANEJO DE VARIABLES</a:t>
            </a:r>
            <a:r>
              <a:rPr lang="es" sz="1300">
                <a:solidFill>
                  <a:srgbClr val="435E72"/>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  </a:t>
            </a:r>
            <a:endParaRPr sz="1300">
              <a:solidFill>
                <a:srgbClr val="435E72"/>
              </a:solidFill>
              <a:latin typeface="Open Sans ExtraBold"/>
              <a:ea typeface="Open Sans ExtraBold"/>
              <a:cs typeface="Open Sans ExtraBold"/>
              <a:sym typeface="Open Sans ExtraBold"/>
            </a:endParaRPr>
          </a:p>
        </p:txBody>
      </p:sp>
      <p:sp>
        <p:nvSpPr>
          <p:cNvPr id="406" name="Google Shape;406;p47"/>
          <p:cNvSpPr txBox="1"/>
          <p:nvPr/>
        </p:nvSpPr>
        <p:spPr>
          <a:xfrm>
            <a:off x="6308600" y="2023975"/>
            <a:ext cx="6330900" cy="4887000"/>
          </a:xfrm>
          <a:prstGeom prst="rect">
            <a:avLst/>
          </a:prstGeom>
          <a:noFill/>
          <a:ln>
            <a:noFill/>
          </a:ln>
        </p:spPr>
        <p:txBody>
          <a:bodyPr anchorCtr="0" anchor="t" bIns="91425" lIns="90000" spcFirstLastPara="1" rIns="91425" wrap="square" tIns="91425">
            <a:spAutoFit/>
          </a:bodyPr>
          <a:lstStyle/>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Asterisk utiliza variables globales, compartidas y específicas de canales.</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Globales: No son específicas de un solo canal y pueden ser referidas en cualquier canal en el momento que sea necesario por cualquier llamada.</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Locales: Sólo pueden ser utilizadas con el canal que se está utilizando en el momento. Cada variable local obtiene su propio espacio, de esta manera no se verá interferida de ninguna forma por otras llamadas, y la misma variable se destruirá cuando la llamada finalice. Estas son aplicadas utilizando el comando Set().</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Medium"/>
                <a:ea typeface="Open Sans Medium"/>
                <a:cs typeface="Open Sans Medium"/>
                <a:sym typeface="Open Sans Medium"/>
              </a:rPr>
              <a:t>Compartidas: Uno o más canales puede tener total acceso a este tipo de variables, de esta forma se transformará en una variable local.</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Medium"/>
              <a:ea typeface="Open Sans Medium"/>
              <a:cs typeface="Open Sans Medium"/>
              <a:sym typeface="Open Sans Medium"/>
            </a:endParaRPr>
          </a:p>
          <a:p>
            <a:pPr indent="45720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Medium"/>
              <a:ea typeface="Open Sans Medium"/>
              <a:cs typeface="Open Sans Medium"/>
              <a:sym typeface="Open Sans Medium"/>
            </a:endParaRPr>
          </a:p>
        </p:txBody>
      </p:sp>
      <p:grpSp>
        <p:nvGrpSpPr>
          <p:cNvPr id="407" name="Google Shape;407;p47"/>
          <p:cNvGrpSpPr/>
          <p:nvPr/>
        </p:nvGrpSpPr>
        <p:grpSpPr>
          <a:xfrm>
            <a:off x="1311024" y="1786000"/>
            <a:ext cx="4582973" cy="4242299"/>
            <a:chOff x="1311024" y="1786000"/>
            <a:chExt cx="4582973" cy="4242299"/>
          </a:xfrm>
        </p:grpSpPr>
        <p:pic>
          <p:nvPicPr>
            <p:cNvPr id="408" name="Google Shape;408;p47"/>
            <p:cNvPicPr preferRelativeResize="0"/>
            <p:nvPr/>
          </p:nvPicPr>
          <p:blipFill rotWithShape="1">
            <a:blip r:embed="rId4">
              <a:alphaModFix/>
            </a:blip>
            <a:srcRect b="18293" l="26348" r="49578" t="42093"/>
            <a:stretch/>
          </p:blipFill>
          <p:spPr>
            <a:xfrm>
              <a:off x="1311024" y="1786000"/>
              <a:ext cx="4582973" cy="4242299"/>
            </a:xfrm>
            <a:prstGeom prst="rect">
              <a:avLst/>
            </a:prstGeom>
            <a:noFill/>
            <a:ln>
              <a:noFill/>
            </a:ln>
          </p:spPr>
        </p:pic>
        <p:pic>
          <p:nvPicPr>
            <p:cNvPr id="409" name="Google Shape;409;p47"/>
            <p:cNvPicPr preferRelativeResize="0"/>
            <p:nvPr/>
          </p:nvPicPr>
          <p:blipFill rotWithShape="1">
            <a:blip r:embed="rId5">
              <a:alphaModFix/>
            </a:blip>
            <a:srcRect b="0" l="0" r="45298" t="0"/>
            <a:stretch/>
          </p:blipFill>
          <p:spPr>
            <a:xfrm>
              <a:off x="1325072" y="4462493"/>
              <a:ext cx="4460578" cy="1342832"/>
            </a:xfrm>
            <a:prstGeom prst="rect">
              <a:avLst/>
            </a:prstGeom>
            <a:noFill/>
            <a:ln>
              <a:noFill/>
            </a:ln>
          </p:spPr>
        </p:pic>
        <p:pic>
          <p:nvPicPr>
            <p:cNvPr id="410" name="Google Shape;410;p47"/>
            <p:cNvPicPr preferRelativeResize="0"/>
            <p:nvPr/>
          </p:nvPicPr>
          <p:blipFill rotWithShape="1">
            <a:blip r:embed="rId6">
              <a:alphaModFix/>
            </a:blip>
            <a:srcRect b="11535" l="0" r="58888" t="0"/>
            <a:stretch/>
          </p:blipFill>
          <p:spPr>
            <a:xfrm>
              <a:off x="1311025" y="2369975"/>
              <a:ext cx="4460580" cy="1342832"/>
            </a:xfrm>
            <a:prstGeom prst="rect">
              <a:avLst/>
            </a:prstGeom>
            <a:noFill/>
            <a:ln>
              <a:noFill/>
            </a:ln>
          </p:spPr>
        </p:pic>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5FF"/>
        </a:solidFill>
      </p:bgPr>
    </p:bg>
    <p:spTree>
      <p:nvGrpSpPr>
        <p:cNvPr id="415" name="Shape 415"/>
        <p:cNvGrpSpPr/>
        <p:nvPr/>
      </p:nvGrpSpPr>
      <p:grpSpPr>
        <a:xfrm>
          <a:off x="0" y="0"/>
          <a:ext cx="0" cy="0"/>
          <a:chOff x="0" y="0"/>
          <a:chExt cx="0" cy="0"/>
        </a:xfrm>
      </p:grpSpPr>
      <p:sp>
        <p:nvSpPr>
          <p:cNvPr id="416" name="Google Shape;416;p48"/>
          <p:cNvSpPr txBox="1"/>
          <p:nvPr/>
        </p:nvSpPr>
        <p:spPr>
          <a:xfrm>
            <a:off x="1344400" y="5195125"/>
            <a:ext cx="11266500" cy="16353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6000"/>
              <a:buFont typeface="Arial"/>
              <a:buNone/>
            </a:pPr>
            <a:r>
              <a:rPr lang="es" sz="6000">
                <a:solidFill>
                  <a:srgbClr val="FFFFFF"/>
                </a:solidFill>
                <a:latin typeface="Open Sans ExtraBold"/>
                <a:ea typeface="Open Sans ExtraBold"/>
                <a:cs typeface="Open Sans ExtraBold"/>
                <a:sym typeface="Open Sans ExtraBold"/>
              </a:rPr>
              <a:t>Ejemplo práctico</a:t>
            </a:r>
            <a:r>
              <a:rPr b="0" i="0" lang="es" sz="6000" u="none" cap="none" strike="noStrike">
                <a:solidFill>
                  <a:srgbClr val="ED1F27"/>
                </a:solidFill>
                <a:latin typeface="Open Sans ExtraBold"/>
                <a:ea typeface="Open Sans ExtraBold"/>
                <a:cs typeface="Open Sans ExtraBold"/>
                <a:sym typeface="Open Sans ExtraBold"/>
              </a:rPr>
              <a:t>.</a:t>
            </a:r>
            <a:endParaRPr b="0" i="0" sz="6000" u="none" cap="none" strike="noStrike">
              <a:solidFill>
                <a:srgbClr val="ED1F27"/>
              </a:solidFill>
              <a:latin typeface="Open Sans ExtraBold"/>
              <a:ea typeface="Open Sans ExtraBold"/>
              <a:cs typeface="Open Sans ExtraBold"/>
              <a:sym typeface="Open Sans ExtraBold"/>
            </a:endParaRPr>
          </a:p>
        </p:txBody>
      </p:sp>
      <p:sp>
        <p:nvSpPr>
          <p:cNvPr id="417" name="Google Shape;417;p48"/>
          <p:cNvSpPr/>
          <p:nvPr/>
        </p:nvSpPr>
        <p:spPr>
          <a:xfrm rot="5400000">
            <a:off x="152024" y="5452291"/>
            <a:ext cx="772200" cy="1121100"/>
          </a:xfrm>
          <a:prstGeom prst="round2SameRect">
            <a:avLst>
              <a:gd fmla="val 50000" name="adj1"/>
              <a:gd fmla="val 0" name="adj2"/>
            </a:avLst>
          </a:prstGeom>
          <a:solidFill>
            <a:srgbClr val="ED1F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21" name="Shape 421"/>
        <p:cNvGrpSpPr/>
        <p:nvPr/>
      </p:nvGrpSpPr>
      <p:grpSpPr>
        <a:xfrm>
          <a:off x="0" y="0"/>
          <a:ext cx="0" cy="0"/>
          <a:chOff x="0" y="0"/>
          <a:chExt cx="0" cy="0"/>
        </a:xfrm>
      </p:grpSpPr>
      <p:sp>
        <p:nvSpPr>
          <p:cNvPr id="422" name="Google Shape;422;p49"/>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INTERFAZ</a:t>
            </a:r>
            <a:r>
              <a:rPr lang="es" sz="1300">
                <a:solidFill>
                  <a:srgbClr val="0095FF"/>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 |  </a:t>
            </a:r>
            <a:endParaRPr sz="1300">
              <a:solidFill>
                <a:srgbClr val="435E72"/>
              </a:solidFill>
              <a:latin typeface="Open Sans ExtraBold"/>
              <a:ea typeface="Open Sans ExtraBold"/>
              <a:cs typeface="Open Sans ExtraBold"/>
              <a:sym typeface="Open Sans ExtraBold"/>
            </a:endParaRPr>
          </a:p>
        </p:txBody>
      </p:sp>
      <p:sp>
        <p:nvSpPr>
          <p:cNvPr id="423" name="Google Shape;423;p49"/>
          <p:cNvSpPr/>
          <p:nvPr/>
        </p:nvSpPr>
        <p:spPr>
          <a:xfrm>
            <a:off x="1141353" y="1398125"/>
            <a:ext cx="11148900" cy="5417700"/>
          </a:xfrm>
          <a:prstGeom prst="rect">
            <a:avLst/>
          </a:prstGeom>
          <a:solidFill>
            <a:schemeClr val="lt1"/>
          </a:solidFill>
          <a:ln>
            <a:noFill/>
          </a:ln>
          <a:effectLst>
            <a:outerShdw blurRad="185738" rotWithShape="0" algn="bl" dir="13500000" dist="57150">
              <a:srgbClr val="000000">
                <a:alpha val="23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24" name="Google Shape;424;p49"/>
          <p:cNvPicPr preferRelativeResize="0"/>
          <p:nvPr/>
        </p:nvPicPr>
        <p:blipFill>
          <a:blip r:embed="rId4">
            <a:alphaModFix/>
          </a:blip>
          <a:stretch>
            <a:fillRect/>
          </a:stretch>
        </p:blipFill>
        <p:spPr>
          <a:xfrm>
            <a:off x="1141350" y="1398150"/>
            <a:ext cx="11148902" cy="541765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28" name="Shape 428"/>
        <p:cNvGrpSpPr/>
        <p:nvPr/>
      </p:nvGrpSpPr>
      <p:grpSpPr>
        <a:xfrm>
          <a:off x="0" y="0"/>
          <a:ext cx="0" cy="0"/>
          <a:chOff x="0" y="0"/>
          <a:chExt cx="0" cy="0"/>
        </a:xfrm>
      </p:grpSpPr>
      <p:sp>
        <p:nvSpPr>
          <p:cNvPr id="429" name="Google Shape;429;p50"/>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CONSOLA DE EVENTOS</a:t>
            </a:r>
            <a:r>
              <a:rPr lang="es" sz="1300">
                <a:solidFill>
                  <a:srgbClr val="435E72"/>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  </a:t>
            </a:r>
            <a:endParaRPr sz="1300">
              <a:solidFill>
                <a:srgbClr val="435E72"/>
              </a:solidFill>
              <a:latin typeface="Open Sans ExtraBold"/>
              <a:ea typeface="Open Sans ExtraBold"/>
              <a:cs typeface="Open Sans ExtraBold"/>
              <a:sym typeface="Open Sans ExtraBold"/>
            </a:endParaRPr>
          </a:p>
        </p:txBody>
      </p:sp>
      <p:sp>
        <p:nvSpPr>
          <p:cNvPr id="430" name="Google Shape;430;p50"/>
          <p:cNvSpPr txBox="1"/>
          <p:nvPr/>
        </p:nvSpPr>
        <p:spPr>
          <a:xfrm>
            <a:off x="890325" y="1430625"/>
            <a:ext cx="4914000" cy="2786100"/>
          </a:xfrm>
          <a:prstGeom prst="rect">
            <a:avLst/>
          </a:prstGeom>
          <a:noFill/>
          <a:ln>
            <a:noFill/>
          </a:ln>
        </p:spPr>
        <p:txBody>
          <a:bodyPr anchorCtr="0" anchor="t" bIns="91425" lIns="91425" spcFirstLastPara="1" rIns="91425" wrap="square" tIns="91425">
            <a:spAutoFit/>
          </a:bodyPr>
          <a:lstStyle/>
          <a:p>
            <a:pPr indent="0" lvl="0" marL="0" marR="0" rtl="0" algn="just">
              <a:lnSpc>
                <a:spcPct val="150000"/>
              </a:lnSpc>
              <a:spcBef>
                <a:spcPts val="0"/>
              </a:spcBef>
              <a:spcAft>
                <a:spcPts val="0"/>
              </a:spcAft>
              <a:buClr>
                <a:schemeClr val="dk1"/>
              </a:buClr>
              <a:buSzPts val="1100"/>
              <a:buFont typeface="Arial"/>
              <a:buNone/>
            </a:pPr>
            <a:r>
              <a:rPr i="0" lang="es" sz="1300" u="none" cap="none" strike="noStrike">
                <a:solidFill>
                  <a:srgbClr val="002540"/>
                </a:solidFill>
                <a:latin typeface="Open Sans Medium"/>
                <a:ea typeface="Open Sans Medium"/>
                <a:cs typeface="Open Sans Medium"/>
                <a:sym typeface="Open Sans Medium"/>
              </a:rPr>
              <a:t>Es posible hacer un seguimiento de cada una de las interacciones que se generan en el sistema a través de la consola de la plataforma.</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chemeClr val="dk1"/>
              </a:buClr>
              <a:buSzPts val="1100"/>
              <a:buFont typeface="Arial"/>
              <a:buNone/>
            </a:pPr>
            <a:r>
              <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chemeClr val="dk1"/>
              </a:buClr>
              <a:buSzPts val="1100"/>
              <a:buFont typeface="Arial"/>
              <a:buNone/>
            </a:pPr>
            <a:r>
              <a:rPr i="0" lang="es" sz="1300" u="none" cap="none" strike="noStrike">
                <a:solidFill>
                  <a:srgbClr val="002540"/>
                </a:solidFill>
                <a:latin typeface="Open Sans Medium"/>
                <a:ea typeface="Open Sans Medium"/>
                <a:cs typeface="Open Sans Medium"/>
                <a:sym typeface="Open Sans Medium"/>
              </a:rPr>
              <a:t>Para esto el usuario deberá loguearse a la consola del servidor de telefonía y ejecutar el comando integra console, que le permitirá conectarse al log del sistema.</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chemeClr val="dk1"/>
              </a:buClr>
              <a:buSzPts val="1100"/>
              <a:buFont typeface="Arial"/>
              <a:buNone/>
            </a:pPr>
            <a:r>
              <a:t/>
            </a:r>
            <a:endParaRPr i="0" sz="1300" u="none" cap="none" strike="noStrike">
              <a:solidFill>
                <a:srgbClr val="002540"/>
              </a:solidFill>
              <a:latin typeface="Open Sans Medium"/>
              <a:ea typeface="Open Sans Medium"/>
              <a:cs typeface="Open Sans Medium"/>
              <a:sym typeface="Open Sans Medium"/>
            </a:endParaRPr>
          </a:p>
        </p:txBody>
      </p:sp>
      <p:sp>
        <p:nvSpPr>
          <p:cNvPr id="431" name="Google Shape;431;p50"/>
          <p:cNvSpPr/>
          <p:nvPr/>
        </p:nvSpPr>
        <p:spPr>
          <a:xfrm>
            <a:off x="6822547" y="1373175"/>
            <a:ext cx="6609000" cy="5508900"/>
          </a:xfrm>
          <a:prstGeom prst="rect">
            <a:avLst/>
          </a:prstGeom>
          <a:solidFill>
            <a:srgbClr val="002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50"/>
          <p:cNvSpPr txBox="1"/>
          <p:nvPr/>
        </p:nvSpPr>
        <p:spPr>
          <a:xfrm>
            <a:off x="963525" y="4381275"/>
            <a:ext cx="4840800" cy="1285200"/>
          </a:xfrm>
          <a:prstGeom prst="rect">
            <a:avLst/>
          </a:prstGeom>
          <a:solidFill>
            <a:srgbClr val="CCEAFF"/>
          </a:solidFill>
          <a:ln>
            <a:noFill/>
          </a:ln>
        </p:spPr>
        <p:txBody>
          <a:bodyPr anchorCtr="0" anchor="t" bIns="91425" lIns="91425" spcFirstLastPara="1" rIns="91425" wrap="square" tIns="91425">
            <a:spAutoFit/>
          </a:bodyPr>
          <a:lstStyle/>
          <a:p>
            <a:pPr indent="0" lvl="0" marL="0" marR="0" rtl="0" algn="just">
              <a:lnSpc>
                <a:spcPct val="150000"/>
              </a:lnSpc>
              <a:spcBef>
                <a:spcPts val="0"/>
              </a:spcBef>
              <a:spcAft>
                <a:spcPts val="0"/>
              </a:spcAft>
              <a:buClr>
                <a:schemeClr val="dk1"/>
              </a:buClr>
              <a:buSzPts val="1100"/>
              <a:buFont typeface="Arial"/>
              <a:buNone/>
            </a:pPr>
            <a:r>
              <a:rPr b="1" i="0" lang="es" sz="1300" u="none" cap="none" strike="noStrike">
                <a:solidFill>
                  <a:srgbClr val="002540"/>
                </a:solidFill>
                <a:latin typeface="Open Sans"/>
                <a:ea typeface="Open Sans"/>
                <a:cs typeface="Open Sans"/>
                <a:sym typeface="Open Sans"/>
              </a:rPr>
              <a:t>ATENCIÓN</a:t>
            </a:r>
            <a:endParaRPr b="1"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chemeClr val="dk1"/>
              </a:buClr>
              <a:buSzPts val="1100"/>
              <a:buFont typeface="Arial"/>
              <a:buNone/>
            </a:pPr>
            <a:r>
              <a:rPr i="0" lang="es" sz="1300" u="none" cap="none" strike="noStrike">
                <a:solidFill>
                  <a:srgbClr val="002540"/>
                </a:solidFill>
                <a:latin typeface="Open Sans Medium"/>
                <a:ea typeface="Open Sans Medium"/>
                <a:cs typeface="Open Sans Medium"/>
                <a:sym typeface="Open Sans Medium"/>
              </a:rPr>
              <a:t>No se recomienda ejecutar este comando en un ambiente en producción ya que la cantidad de interacciones podría impactar en el rendimiento del sistema</a:t>
            </a:r>
            <a:endParaRPr i="0" sz="1400" u="none" cap="none" strike="noStrike">
              <a:solidFill>
                <a:srgbClr val="002540"/>
              </a:solidFill>
              <a:latin typeface="Open Sans Medium"/>
              <a:ea typeface="Open Sans Medium"/>
              <a:cs typeface="Open Sans Medium"/>
              <a:sym typeface="Open Sans Medium"/>
            </a:endParaRPr>
          </a:p>
        </p:txBody>
      </p:sp>
      <p:sp>
        <p:nvSpPr>
          <p:cNvPr id="433" name="Google Shape;433;p50"/>
          <p:cNvSpPr txBox="1"/>
          <p:nvPr/>
        </p:nvSpPr>
        <p:spPr>
          <a:xfrm>
            <a:off x="6913700" y="1470125"/>
            <a:ext cx="6517800" cy="5479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i="0" lang="es" sz="800" u="none" cap="none" strike="noStrike">
                <a:solidFill>
                  <a:schemeClr val="lt1"/>
                </a:solidFill>
                <a:latin typeface="Open Sans Medium"/>
                <a:ea typeface="Open Sans Medium"/>
                <a:cs typeface="Open Sans Medium"/>
                <a:sym typeface="Open Sans Medium"/>
              </a:rPr>
              <a:t>[Jun  5 10:17:53]   == DTLS ECDH initialized (automatic), faster PFS enabled</a:t>
            </a:r>
            <a:endParaRPr i="0" sz="800" u="none" cap="none" strike="noStrike">
              <a:solidFill>
                <a:schemeClr val="lt1"/>
              </a:solidFill>
              <a:latin typeface="Open Sans Medium"/>
              <a:ea typeface="Open Sans Medium"/>
              <a:cs typeface="Open Sans Medium"/>
              <a:sym typeface="Open Sans Medium"/>
            </a:endParaRPr>
          </a:p>
          <a:p>
            <a:pPr indent="0" lvl="0" marL="0" marR="0" rtl="0" algn="l">
              <a:lnSpc>
                <a:spcPct val="100000"/>
              </a:lnSpc>
              <a:spcBef>
                <a:spcPts val="0"/>
              </a:spcBef>
              <a:spcAft>
                <a:spcPts val="0"/>
              </a:spcAft>
              <a:buClr>
                <a:srgbClr val="000000"/>
              </a:buClr>
              <a:buSzPts val="800"/>
              <a:buFont typeface="Arial"/>
              <a:buNone/>
            </a:pPr>
            <a:r>
              <a:rPr i="0" lang="es" sz="800" u="none" cap="none" strike="noStrike">
                <a:solidFill>
                  <a:schemeClr val="lt1"/>
                </a:solidFill>
                <a:latin typeface="Open Sans Medium"/>
                <a:ea typeface="Open Sans Medium"/>
                <a:cs typeface="Open Sans Medium"/>
                <a:sym typeface="Open Sans Medium"/>
              </a:rPr>
              <a:t>[Jun  5 10:17:53]   == DTLS ECDH initialized (automatic), faster PFS enabled</a:t>
            </a:r>
            <a:endParaRPr i="0" sz="800" u="none" cap="none" strike="noStrike">
              <a:solidFill>
                <a:schemeClr val="lt1"/>
              </a:solidFill>
              <a:latin typeface="Open Sans Medium"/>
              <a:ea typeface="Open Sans Medium"/>
              <a:cs typeface="Open Sans Medium"/>
              <a:sym typeface="Open Sans Medium"/>
            </a:endParaRPr>
          </a:p>
          <a:p>
            <a:pPr indent="0" lvl="0" marL="0" marR="0" rtl="0" algn="l">
              <a:lnSpc>
                <a:spcPct val="100000"/>
              </a:lnSpc>
              <a:spcBef>
                <a:spcPts val="0"/>
              </a:spcBef>
              <a:spcAft>
                <a:spcPts val="0"/>
              </a:spcAft>
              <a:buClr>
                <a:srgbClr val="000000"/>
              </a:buClr>
              <a:buSzPts val="800"/>
              <a:buFont typeface="Arial"/>
              <a:buNone/>
            </a:pPr>
            <a:r>
              <a:rPr i="0" lang="es" sz="800" u="none" cap="none" strike="noStrike">
                <a:solidFill>
                  <a:schemeClr val="lt1"/>
                </a:solidFill>
                <a:latin typeface="Open Sans Medium"/>
                <a:ea typeface="Open Sans Medium"/>
                <a:cs typeface="Open Sans Medium"/>
                <a:sym typeface="Open Sans Medium"/>
              </a:rPr>
              <a:t>[Jun  5 10:17:54]   == Using SIP VIDEO CoS mark 6</a:t>
            </a:r>
            <a:endParaRPr i="0" sz="800" u="none" cap="none" strike="noStrike">
              <a:solidFill>
                <a:schemeClr val="lt1"/>
              </a:solidFill>
              <a:latin typeface="Open Sans Medium"/>
              <a:ea typeface="Open Sans Medium"/>
              <a:cs typeface="Open Sans Medium"/>
              <a:sym typeface="Open Sans Medium"/>
            </a:endParaRPr>
          </a:p>
          <a:p>
            <a:pPr indent="0" lvl="0" marL="0" marR="0" rtl="0" algn="l">
              <a:lnSpc>
                <a:spcPct val="100000"/>
              </a:lnSpc>
              <a:spcBef>
                <a:spcPts val="0"/>
              </a:spcBef>
              <a:spcAft>
                <a:spcPts val="0"/>
              </a:spcAft>
              <a:buClr>
                <a:srgbClr val="000000"/>
              </a:buClr>
              <a:buSzPts val="800"/>
              <a:buFont typeface="Arial"/>
              <a:buNone/>
            </a:pPr>
            <a:r>
              <a:rPr i="0" lang="es" sz="800" u="none" cap="none" strike="noStrike">
                <a:solidFill>
                  <a:schemeClr val="lt1"/>
                </a:solidFill>
                <a:latin typeface="Open Sans Medium"/>
                <a:ea typeface="Open Sans Medium"/>
                <a:cs typeface="Open Sans Medium"/>
                <a:sym typeface="Open Sans Medium"/>
              </a:rPr>
              <a:t>[Jun  5 10:17:54]   == Using SIP RTP CoS mark 5</a:t>
            </a:r>
            <a:endParaRPr i="0" sz="800" u="none" cap="none" strike="noStrike">
              <a:solidFill>
                <a:schemeClr val="lt1"/>
              </a:solidFill>
              <a:latin typeface="Open Sans Medium"/>
              <a:ea typeface="Open Sans Medium"/>
              <a:cs typeface="Open Sans Medium"/>
              <a:sym typeface="Open Sans Medium"/>
            </a:endParaRPr>
          </a:p>
          <a:p>
            <a:pPr indent="0" lvl="0" marL="0" marR="0" rtl="0" algn="l">
              <a:lnSpc>
                <a:spcPct val="100000"/>
              </a:lnSpc>
              <a:spcBef>
                <a:spcPts val="0"/>
              </a:spcBef>
              <a:spcAft>
                <a:spcPts val="0"/>
              </a:spcAft>
              <a:buClr>
                <a:srgbClr val="000000"/>
              </a:buClr>
              <a:buSzPts val="800"/>
              <a:buFont typeface="Arial"/>
              <a:buNone/>
            </a:pPr>
            <a:r>
              <a:rPr i="0" lang="es" sz="800" u="none" cap="none" strike="noStrike">
                <a:solidFill>
                  <a:schemeClr val="lt1"/>
                </a:solidFill>
                <a:latin typeface="Open Sans Medium"/>
                <a:ea typeface="Open Sans Medium"/>
                <a:cs typeface="Open Sans Medium"/>
                <a:sym typeface="Open Sans Medium"/>
              </a:rPr>
              <a:t>[Jun  5 10:17:54]   == Using UDPTL CoS mark 5</a:t>
            </a:r>
            <a:endParaRPr i="0" sz="800" u="none" cap="none" strike="noStrike">
              <a:solidFill>
                <a:schemeClr val="lt1"/>
              </a:solidFill>
              <a:latin typeface="Open Sans Medium"/>
              <a:ea typeface="Open Sans Medium"/>
              <a:cs typeface="Open Sans Medium"/>
              <a:sym typeface="Open Sans Medium"/>
            </a:endParaRPr>
          </a:p>
          <a:p>
            <a:pPr indent="0" lvl="0" marL="0" marR="0" rtl="0" algn="l">
              <a:lnSpc>
                <a:spcPct val="100000"/>
              </a:lnSpc>
              <a:spcBef>
                <a:spcPts val="0"/>
              </a:spcBef>
              <a:spcAft>
                <a:spcPts val="0"/>
              </a:spcAft>
              <a:buClr>
                <a:srgbClr val="000000"/>
              </a:buClr>
              <a:buSzPts val="800"/>
              <a:buFont typeface="Arial"/>
              <a:buNone/>
            </a:pPr>
            <a:r>
              <a:rPr i="0" lang="es" sz="800" u="none" cap="none" strike="noStrike">
                <a:solidFill>
                  <a:schemeClr val="lt1"/>
                </a:solidFill>
                <a:latin typeface="Open Sans Medium"/>
                <a:ea typeface="Open Sans Medium"/>
                <a:cs typeface="Open Sans Medium"/>
                <a:sym typeface="Open Sans Medium"/>
              </a:rPr>
              <a:t>[Jun  5 10:17:54] NOTICE[27317][C-00000090]: chan_sip.c:26414 handle_request_invite: Call from '1008' (192.168.99.78:59915) to extension '092321567' rejected because extension not found in context 'administrativos'.</a:t>
            </a:r>
            <a:endParaRPr i="0" sz="800" u="none" cap="none" strike="noStrike">
              <a:solidFill>
                <a:schemeClr val="lt1"/>
              </a:solidFill>
              <a:latin typeface="Open Sans Medium"/>
              <a:ea typeface="Open Sans Medium"/>
              <a:cs typeface="Open Sans Medium"/>
              <a:sym typeface="Open Sans Medium"/>
            </a:endParaRPr>
          </a:p>
          <a:p>
            <a:pPr indent="0" lvl="0" marL="0" marR="0" rtl="0" algn="l">
              <a:lnSpc>
                <a:spcPct val="100000"/>
              </a:lnSpc>
              <a:spcBef>
                <a:spcPts val="0"/>
              </a:spcBef>
              <a:spcAft>
                <a:spcPts val="0"/>
              </a:spcAft>
              <a:buClr>
                <a:srgbClr val="000000"/>
              </a:buClr>
              <a:buSzPts val="800"/>
              <a:buFont typeface="Arial"/>
              <a:buNone/>
            </a:pPr>
            <a:r>
              <a:rPr i="0" lang="es" sz="800" u="none" cap="none" strike="noStrike">
                <a:solidFill>
                  <a:schemeClr val="lt1"/>
                </a:solidFill>
                <a:latin typeface="Open Sans Medium"/>
                <a:ea typeface="Open Sans Medium"/>
                <a:cs typeface="Open Sans Medium"/>
                <a:sym typeface="Open Sans Medium"/>
              </a:rPr>
              <a:t>[Jun  5 10:18:09]   == DTLS ECDH initialized (automatic), faster PFS enabled</a:t>
            </a:r>
            <a:endParaRPr i="0" sz="800" u="none" cap="none" strike="noStrike">
              <a:solidFill>
                <a:schemeClr val="lt1"/>
              </a:solidFill>
              <a:latin typeface="Open Sans Medium"/>
              <a:ea typeface="Open Sans Medium"/>
              <a:cs typeface="Open Sans Medium"/>
              <a:sym typeface="Open Sans Medium"/>
            </a:endParaRPr>
          </a:p>
          <a:p>
            <a:pPr indent="0" lvl="0" marL="0" marR="0" rtl="0" algn="l">
              <a:lnSpc>
                <a:spcPct val="100000"/>
              </a:lnSpc>
              <a:spcBef>
                <a:spcPts val="0"/>
              </a:spcBef>
              <a:spcAft>
                <a:spcPts val="0"/>
              </a:spcAft>
              <a:buClr>
                <a:srgbClr val="000000"/>
              </a:buClr>
              <a:buSzPts val="800"/>
              <a:buFont typeface="Arial"/>
              <a:buNone/>
            </a:pPr>
            <a:r>
              <a:rPr i="0" lang="es" sz="800" u="none" cap="none" strike="noStrike">
                <a:solidFill>
                  <a:schemeClr val="lt1"/>
                </a:solidFill>
                <a:latin typeface="Open Sans Medium"/>
                <a:ea typeface="Open Sans Medium"/>
                <a:cs typeface="Open Sans Medium"/>
                <a:sym typeface="Open Sans Medium"/>
              </a:rPr>
              <a:t>[Jun  5 10:18:10]   == DTLS ECDH initialized (automatic), faster PFS enabled</a:t>
            </a:r>
            <a:endParaRPr i="0" sz="800" u="none" cap="none" strike="noStrike">
              <a:solidFill>
                <a:schemeClr val="lt1"/>
              </a:solidFill>
              <a:latin typeface="Open Sans Medium"/>
              <a:ea typeface="Open Sans Medium"/>
              <a:cs typeface="Open Sans Medium"/>
              <a:sym typeface="Open Sans Medium"/>
            </a:endParaRPr>
          </a:p>
          <a:p>
            <a:pPr indent="0" lvl="0" marL="0" marR="0" rtl="0" algn="l">
              <a:lnSpc>
                <a:spcPct val="100000"/>
              </a:lnSpc>
              <a:spcBef>
                <a:spcPts val="0"/>
              </a:spcBef>
              <a:spcAft>
                <a:spcPts val="0"/>
              </a:spcAft>
              <a:buClr>
                <a:srgbClr val="000000"/>
              </a:buClr>
              <a:buSzPts val="800"/>
              <a:buFont typeface="Arial"/>
              <a:buNone/>
            </a:pPr>
            <a:r>
              <a:rPr i="0" lang="es" sz="800" u="none" cap="none" strike="noStrike">
                <a:solidFill>
                  <a:schemeClr val="lt1"/>
                </a:solidFill>
                <a:latin typeface="Open Sans Medium"/>
                <a:ea typeface="Open Sans Medium"/>
                <a:cs typeface="Open Sans Medium"/>
                <a:sym typeface="Open Sans Medium"/>
              </a:rPr>
              <a:t>[Jun  5 10:18:10]   == Using SIP VIDEO CoS mark 6</a:t>
            </a:r>
            <a:endParaRPr i="0" sz="800" u="none" cap="none" strike="noStrike">
              <a:solidFill>
                <a:schemeClr val="lt1"/>
              </a:solidFill>
              <a:latin typeface="Open Sans Medium"/>
              <a:ea typeface="Open Sans Medium"/>
              <a:cs typeface="Open Sans Medium"/>
              <a:sym typeface="Open Sans Medium"/>
            </a:endParaRPr>
          </a:p>
          <a:p>
            <a:pPr indent="0" lvl="0" marL="0" marR="0" rtl="0" algn="l">
              <a:lnSpc>
                <a:spcPct val="100000"/>
              </a:lnSpc>
              <a:spcBef>
                <a:spcPts val="0"/>
              </a:spcBef>
              <a:spcAft>
                <a:spcPts val="0"/>
              </a:spcAft>
              <a:buClr>
                <a:srgbClr val="000000"/>
              </a:buClr>
              <a:buSzPts val="800"/>
              <a:buFont typeface="Arial"/>
              <a:buNone/>
            </a:pPr>
            <a:r>
              <a:rPr i="0" lang="es" sz="800" u="none" cap="none" strike="noStrike">
                <a:solidFill>
                  <a:schemeClr val="lt1"/>
                </a:solidFill>
                <a:latin typeface="Open Sans Medium"/>
                <a:ea typeface="Open Sans Medium"/>
                <a:cs typeface="Open Sans Medium"/>
                <a:sym typeface="Open Sans Medium"/>
              </a:rPr>
              <a:t>[Jun  5 10:18:10]   == Using SIP RTP CoS mark 5</a:t>
            </a:r>
            <a:endParaRPr i="0" sz="800" u="none" cap="none" strike="noStrike">
              <a:solidFill>
                <a:schemeClr val="lt1"/>
              </a:solidFill>
              <a:latin typeface="Open Sans Medium"/>
              <a:ea typeface="Open Sans Medium"/>
              <a:cs typeface="Open Sans Medium"/>
              <a:sym typeface="Open Sans Medium"/>
            </a:endParaRPr>
          </a:p>
          <a:p>
            <a:pPr indent="0" lvl="0" marL="0" marR="0" rtl="0" algn="l">
              <a:lnSpc>
                <a:spcPct val="100000"/>
              </a:lnSpc>
              <a:spcBef>
                <a:spcPts val="0"/>
              </a:spcBef>
              <a:spcAft>
                <a:spcPts val="0"/>
              </a:spcAft>
              <a:buClr>
                <a:srgbClr val="000000"/>
              </a:buClr>
              <a:buSzPts val="800"/>
              <a:buFont typeface="Arial"/>
              <a:buNone/>
            </a:pPr>
            <a:r>
              <a:rPr i="0" lang="es" sz="800" u="none" cap="none" strike="noStrike">
                <a:solidFill>
                  <a:schemeClr val="lt1"/>
                </a:solidFill>
                <a:latin typeface="Open Sans Medium"/>
                <a:ea typeface="Open Sans Medium"/>
                <a:cs typeface="Open Sans Medium"/>
                <a:sym typeface="Open Sans Medium"/>
              </a:rPr>
              <a:t>[Jun  5 10:18:10]   == Using UDPTL CoS mark 5</a:t>
            </a:r>
            <a:endParaRPr i="0" sz="800" u="none" cap="none" strike="noStrike">
              <a:solidFill>
                <a:schemeClr val="lt1"/>
              </a:solidFill>
              <a:latin typeface="Open Sans Medium"/>
              <a:ea typeface="Open Sans Medium"/>
              <a:cs typeface="Open Sans Medium"/>
              <a:sym typeface="Open Sans Medium"/>
            </a:endParaRPr>
          </a:p>
          <a:p>
            <a:pPr indent="0" lvl="0" marL="0" marR="0" rtl="0" algn="l">
              <a:lnSpc>
                <a:spcPct val="100000"/>
              </a:lnSpc>
              <a:spcBef>
                <a:spcPts val="0"/>
              </a:spcBef>
              <a:spcAft>
                <a:spcPts val="0"/>
              </a:spcAft>
              <a:buClr>
                <a:srgbClr val="000000"/>
              </a:buClr>
              <a:buSzPts val="800"/>
              <a:buFont typeface="Arial"/>
              <a:buNone/>
            </a:pPr>
            <a:r>
              <a:rPr i="0" lang="es" sz="800" u="none" cap="none" strike="noStrike">
                <a:solidFill>
                  <a:schemeClr val="lt1"/>
                </a:solidFill>
                <a:latin typeface="Open Sans Medium"/>
                <a:ea typeface="Open Sans Medium"/>
                <a:cs typeface="Open Sans Medium"/>
                <a:sym typeface="Open Sans Medium"/>
              </a:rPr>
              <a:t>[Jun  5 10:18:10]     -- Executing [9092321567@administrativos:1] </a:t>
            </a:r>
            <a:r>
              <a:rPr i="0" lang="es" sz="800" u="none" cap="none" strike="noStrike">
                <a:solidFill>
                  <a:srgbClr val="ED1F27"/>
                </a:solidFill>
                <a:latin typeface="Open Sans Medium"/>
                <a:ea typeface="Open Sans Medium"/>
                <a:cs typeface="Open Sans Medium"/>
                <a:sym typeface="Open Sans Medium"/>
              </a:rPr>
              <a:t>Set</a:t>
            </a:r>
            <a:r>
              <a:rPr i="0" lang="es" sz="800" u="none" cap="none" strike="noStrike">
                <a:solidFill>
                  <a:schemeClr val="lt1"/>
                </a:solidFill>
                <a:latin typeface="Open Sans Medium"/>
                <a:ea typeface="Open Sans Medium"/>
                <a:cs typeface="Open Sans Medium"/>
                <a:sym typeface="Open Sans Medium"/>
              </a:rPr>
              <a:t>("</a:t>
            </a:r>
            <a:r>
              <a:rPr lang="es" sz="800">
                <a:solidFill>
                  <a:srgbClr val="FF9800"/>
                </a:solidFill>
                <a:latin typeface="Open Sans Medium"/>
                <a:ea typeface="Open Sans Medium"/>
                <a:cs typeface="Open Sans Medium"/>
                <a:sym typeface="Open Sans Medium"/>
              </a:rPr>
              <a:t>SIP/1008-000000bc</a:t>
            </a:r>
            <a:r>
              <a:rPr i="0" lang="es" sz="800" u="none" cap="none" strike="noStrike">
                <a:solidFill>
                  <a:schemeClr val="lt1"/>
                </a:solidFill>
                <a:latin typeface="Open Sans Medium"/>
                <a:ea typeface="Open Sans Medium"/>
                <a:cs typeface="Open Sans Medium"/>
                <a:sym typeface="Open Sans Medium"/>
              </a:rPr>
              <a:t>", "</a:t>
            </a:r>
            <a:r>
              <a:rPr i="0" lang="es" sz="800" u="none" cap="none" strike="noStrike">
                <a:solidFill>
                  <a:srgbClr val="FF9800"/>
                </a:solidFill>
                <a:latin typeface="Open Sans Medium"/>
                <a:ea typeface="Open Sans Medium"/>
                <a:cs typeface="Open Sans Medium"/>
                <a:sym typeface="Open Sans Medium"/>
              </a:rPr>
              <a:t>VOLUME(TX)=3</a:t>
            </a:r>
            <a:r>
              <a:rPr i="0" lang="es" sz="800" u="none" cap="none" strike="noStrike">
                <a:solidFill>
                  <a:schemeClr val="lt1"/>
                </a:solidFill>
                <a:latin typeface="Open Sans Medium"/>
                <a:ea typeface="Open Sans Medium"/>
                <a:cs typeface="Open Sans Medium"/>
                <a:sym typeface="Open Sans Medium"/>
              </a:rPr>
              <a:t>") in new stack</a:t>
            </a:r>
            <a:endParaRPr i="0" sz="800" u="none" cap="none" strike="noStrike">
              <a:solidFill>
                <a:schemeClr val="lt1"/>
              </a:solidFill>
              <a:latin typeface="Open Sans Medium"/>
              <a:ea typeface="Open Sans Medium"/>
              <a:cs typeface="Open Sans Medium"/>
              <a:sym typeface="Open Sans Medium"/>
            </a:endParaRPr>
          </a:p>
          <a:p>
            <a:pPr indent="0" lvl="0" marL="0" marR="0" rtl="0" algn="l">
              <a:lnSpc>
                <a:spcPct val="100000"/>
              </a:lnSpc>
              <a:spcBef>
                <a:spcPts val="0"/>
              </a:spcBef>
              <a:spcAft>
                <a:spcPts val="0"/>
              </a:spcAft>
              <a:buClr>
                <a:srgbClr val="000000"/>
              </a:buClr>
              <a:buSzPts val="800"/>
              <a:buFont typeface="Arial"/>
              <a:buNone/>
            </a:pPr>
            <a:r>
              <a:rPr i="0" lang="es" sz="800" u="none" cap="none" strike="noStrike">
                <a:solidFill>
                  <a:schemeClr val="lt1"/>
                </a:solidFill>
                <a:latin typeface="Open Sans Medium"/>
                <a:ea typeface="Open Sans Medium"/>
                <a:cs typeface="Open Sans Medium"/>
                <a:sym typeface="Open Sans Medium"/>
              </a:rPr>
              <a:t>[Jun  5 10:18:10]     -- Executing [9092321567@administrativos:2] </a:t>
            </a:r>
            <a:r>
              <a:rPr i="0" lang="es" sz="800" u="none" cap="none" strike="noStrike">
                <a:solidFill>
                  <a:srgbClr val="ED1F27"/>
                </a:solidFill>
                <a:latin typeface="Open Sans Medium"/>
                <a:ea typeface="Open Sans Medium"/>
                <a:cs typeface="Open Sans Medium"/>
                <a:sym typeface="Open Sans Medium"/>
              </a:rPr>
              <a:t>Set</a:t>
            </a:r>
            <a:r>
              <a:rPr i="0" lang="es" sz="800" u="none" cap="none" strike="noStrike">
                <a:solidFill>
                  <a:schemeClr val="lt1"/>
                </a:solidFill>
                <a:latin typeface="Open Sans Medium"/>
                <a:ea typeface="Open Sans Medium"/>
                <a:cs typeface="Open Sans Medium"/>
                <a:sym typeface="Open Sans Medium"/>
              </a:rPr>
              <a:t>("</a:t>
            </a:r>
            <a:r>
              <a:rPr lang="es" sz="800">
                <a:solidFill>
                  <a:srgbClr val="FF9800"/>
                </a:solidFill>
                <a:latin typeface="Open Sans Medium"/>
                <a:ea typeface="Open Sans Medium"/>
                <a:cs typeface="Open Sans Medium"/>
                <a:sym typeface="Open Sans Medium"/>
              </a:rPr>
              <a:t>SIP/1008-000000bc</a:t>
            </a:r>
            <a:r>
              <a:rPr i="0" lang="es" sz="800" u="none" cap="none" strike="noStrike">
                <a:solidFill>
                  <a:schemeClr val="lt1"/>
                </a:solidFill>
                <a:latin typeface="Open Sans Medium"/>
                <a:ea typeface="Open Sans Medium"/>
                <a:cs typeface="Open Sans Medium"/>
                <a:sym typeface="Open Sans Medium"/>
              </a:rPr>
              <a:t>", "</a:t>
            </a:r>
            <a:r>
              <a:rPr i="0" lang="es" sz="800" u="none" cap="none" strike="noStrike">
                <a:solidFill>
                  <a:srgbClr val="FF9800"/>
                </a:solidFill>
                <a:latin typeface="Open Sans Medium"/>
                <a:ea typeface="Open Sans Medium"/>
                <a:cs typeface="Open Sans Medium"/>
                <a:sym typeface="Open Sans Medium"/>
              </a:rPr>
              <a:t>VOLUME(RX)=3</a:t>
            </a:r>
            <a:r>
              <a:rPr i="0" lang="es" sz="800" u="none" cap="none" strike="noStrike">
                <a:solidFill>
                  <a:schemeClr val="lt1"/>
                </a:solidFill>
                <a:latin typeface="Open Sans Medium"/>
                <a:ea typeface="Open Sans Medium"/>
                <a:cs typeface="Open Sans Medium"/>
                <a:sym typeface="Open Sans Medium"/>
              </a:rPr>
              <a:t>") in new stack</a:t>
            </a:r>
            <a:endParaRPr i="0" sz="800" u="none" cap="none" strike="noStrike">
              <a:solidFill>
                <a:schemeClr val="lt1"/>
              </a:solidFill>
              <a:latin typeface="Open Sans Medium"/>
              <a:ea typeface="Open Sans Medium"/>
              <a:cs typeface="Open Sans Medium"/>
              <a:sym typeface="Open Sans Medium"/>
            </a:endParaRPr>
          </a:p>
          <a:p>
            <a:pPr indent="0" lvl="0" marL="0" marR="0" rtl="0" algn="l">
              <a:lnSpc>
                <a:spcPct val="100000"/>
              </a:lnSpc>
              <a:spcBef>
                <a:spcPts val="0"/>
              </a:spcBef>
              <a:spcAft>
                <a:spcPts val="0"/>
              </a:spcAft>
              <a:buClr>
                <a:srgbClr val="000000"/>
              </a:buClr>
              <a:buSzPts val="800"/>
              <a:buFont typeface="Arial"/>
              <a:buNone/>
            </a:pPr>
            <a:r>
              <a:rPr i="0" lang="es" sz="800" u="none" cap="none" strike="noStrike">
                <a:solidFill>
                  <a:schemeClr val="lt1"/>
                </a:solidFill>
                <a:latin typeface="Open Sans Medium"/>
                <a:ea typeface="Open Sans Medium"/>
                <a:cs typeface="Open Sans Medium"/>
                <a:sym typeface="Open Sans Medium"/>
              </a:rPr>
              <a:t>[Jun  5 10:18:10]     -- Executing [9092321567@administrativos:3] </a:t>
            </a:r>
            <a:r>
              <a:rPr i="0" lang="es" sz="800" u="none" cap="none" strike="noStrike">
                <a:solidFill>
                  <a:srgbClr val="ED1F27"/>
                </a:solidFill>
                <a:latin typeface="Open Sans Medium"/>
                <a:ea typeface="Open Sans Medium"/>
                <a:cs typeface="Open Sans Medium"/>
                <a:sym typeface="Open Sans Medium"/>
              </a:rPr>
              <a:t>Set</a:t>
            </a:r>
            <a:r>
              <a:rPr i="0" lang="es" sz="800" u="none" cap="none" strike="noStrike">
                <a:solidFill>
                  <a:schemeClr val="lt1"/>
                </a:solidFill>
                <a:latin typeface="Open Sans Medium"/>
                <a:ea typeface="Open Sans Medium"/>
                <a:cs typeface="Open Sans Medium"/>
                <a:sym typeface="Open Sans Medium"/>
              </a:rPr>
              <a:t>("</a:t>
            </a:r>
            <a:r>
              <a:rPr i="0" lang="es" sz="800" u="none" cap="none" strike="noStrike">
                <a:solidFill>
                  <a:srgbClr val="FF9800"/>
                </a:solidFill>
                <a:latin typeface="Open Sans Medium"/>
                <a:ea typeface="Open Sans Medium"/>
                <a:cs typeface="Open Sans Medium"/>
                <a:sym typeface="Open Sans Medium"/>
              </a:rPr>
              <a:t>SIP/1008-000000bc</a:t>
            </a:r>
            <a:r>
              <a:rPr i="0" lang="es" sz="800" u="none" cap="none" strike="noStrike">
                <a:solidFill>
                  <a:schemeClr val="lt1"/>
                </a:solidFill>
                <a:latin typeface="Open Sans Medium"/>
                <a:ea typeface="Open Sans Medium"/>
                <a:cs typeface="Open Sans Medium"/>
                <a:sym typeface="Open Sans Medium"/>
              </a:rPr>
              <a:t>", "</a:t>
            </a:r>
            <a:r>
              <a:rPr i="0" lang="es" sz="800" u="none" cap="none" strike="noStrike">
                <a:solidFill>
                  <a:srgbClr val="FF9800"/>
                </a:solidFill>
                <a:latin typeface="Open Sans Medium"/>
                <a:ea typeface="Open Sans Medium"/>
                <a:cs typeface="Open Sans Medium"/>
                <a:sym typeface="Open Sans Medium"/>
              </a:rPr>
              <a:t>HASH(Result)=123456,INTERNOS-&gt;</a:t>
            </a:r>
            <a:r>
              <a:rPr i="0" lang="es" sz="800" u="none" cap="none" strike="noStrike">
                <a:solidFill>
                  <a:schemeClr val="lt1"/>
                </a:solidFill>
                <a:latin typeface="Open Sans Medium"/>
                <a:ea typeface="Open Sans Medium"/>
                <a:cs typeface="Open Sans Medium"/>
                <a:sym typeface="Open Sans Medium"/>
              </a:rPr>
              <a:t>") in new stack</a:t>
            </a:r>
            <a:endParaRPr i="0" sz="800" u="none" cap="none" strike="noStrike">
              <a:solidFill>
                <a:schemeClr val="lt1"/>
              </a:solidFill>
              <a:latin typeface="Open Sans Medium"/>
              <a:ea typeface="Open Sans Medium"/>
              <a:cs typeface="Open Sans Medium"/>
              <a:sym typeface="Open Sans Medium"/>
            </a:endParaRPr>
          </a:p>
          <a:p>
            <a:pPr indent="0" lvl="0" marL="0" marR="0" rtl="0" algn="l">
              <a:lnSpc>
                <a:spcPct val="100000"/>
              </a:lnSpc>
              <a:spcBef>
                <a:spcPts val="0"/>
              </a:spcBef>
              <a:spcAft>
                <a:spcPts val="0"/>
              </a:spcAft>
              <a:buClr>
                <a:srgbClr val="000000"/>
              </a:buClr>
              <a:buSzPts val="800"/>
              <a:buFont typeface="Arial"/>
              <a:buNone/>
            </a:pPr>
            <a:r>
              <a:rPr i="0" lang="es" sz="800" u="none" cap="none" strike="noStrike">
                <a:solidFill>
                  <a:schemeClr val="lt1"/>
                </a:solidFill>
                <a:latin typeface="Open Sans Medium"/>
                <a:ea typeface="Open Sans Medium"/>
                <a:cs typeface="Open Sans Medium"/>
                <a:sym typeface="Open Sans Medium"/>
              </a:rPr>
              <a:t>[Jun  5 10:18:10]     -- Executing [9092321567@administrativos:4] </a:t>
            </a:r>
            <a:r>
              <a:rPr i="0" lang="es" sz="800" u="none" cap="none" strike="noStrike">
                <a:solidFill>
                  <a:srgbClr val="ED1F27"/>
                </a:solidFill>
                <a:latin typeface="Open Sans Medium"/>
                <a:ea typeface="Open Sans Medium"/>
                <a:cs typeface="Open Sans Medium"/>
                <a:sym typeface="Open Sans Medium"/>
              </a:rPr>
              <a:t>Set</a:t>
            </a:r>
            <a:r>
              <a:rPr i="0" lang="es" sz="800" u="none" cap="none" strike="noStrike">
                <a:solidFill>
                  <a:schemeClr val="lt1"/>
                </a:solidFill>
                <a:latin typeface="Open Sans Medium"/>
                <a:ea typeface="Open Sans Medium"/>
                <a:cs typeface="Open Sans Medium"/>
                <a:sym typeface="Open Sans Medium"/>
              </a:rPr>
              <a:t>("</a:t>
            </a:r>
            <a:r>
              <a:rPr i="0" lang="es" sz="800" u="none" cap="none" strike="noStrike">
                <a:solidFill>
                  <a:srgbClr val="FF9800"/>
                </a:solidFill>
                <a:latin typeface="Open Sans Medium"/>
                <a:ea typeface="Open Sans Medium"/>
                <a:cs typeface="Open Sans Medium"/>
                <a:sym typeface="Open Sans Medium"/>
              </a:rPr>
              <a:t>SIP/1008-000000bc", "__OUTQUEUE=INTERNOS-&gt;</a:t>
            </a:r>
            <a:r>
              <a:rPr i="0" lang="es" sz="800" u="none" cap="none" strike="noStrike">
                <a:solidFill>
                  <a:schemeClr val="lt1"/>
                </a:solidFill>
                <a:latin typeface="Open Sans Medium"/>
                <a:ea typeface="Open Sans Medium"/>
                <a:cs typeface="Open Sans Medium"/>
                <a:sym typeface="Open Sans Medium"/>
              </a:rPr>
              <a:t>") in new stack</a:t>
            </a:r>
            <a:endParaRPr i="0" sz="800" u="none" cap="none" strike="noStrike">
              <a:solidFill>
                <a:schemeClr val="lt1"/>
              </a:solidFill>
              <a:latin typeface="Open Sans Medium"/>
              <a:ea typeface="Open Sans Medium"/>
              <a:cs typeface="Open Sans Medium"/>
              <a:sym typeface="Open Sans Medium"/>
            </a:endParaRPr>
          </a:p>
          <a:p>
            <a:pPr indent="0" lvl="0" marL="0" marR="0" rtl="0" algn="l">
              <a:lnSpc>
                <a:spcPct val="100000"/>
              </a:lnSpc>
              <a:spcBef>
                <a:spcPts val="0"/>
              </a:spcBef>
              <a:spcAft>
                <a:spcPts val="0"/>
              </a:spcAft>
              <a:buClr>
                <a:srgbClr val="000000"/>
              </a:buClr>
              <a:buSzPts val="800"/>
              <a:buFont typeface="Arial"/>
              <a:buNone/>
            </a:pPr>
            <a:r>
              <a:rPr i="0" lang="es" sz="800" u="none" cap="none" strike="noStrike">
                <a:solidFill>
                  <a:schemeClr val="lt1"/>
                </a:solidFill>
                <a:latin typeface="Open Sans Medium"/>
                <a:ea typeface="Open Sans Medium"/>
                <a:cs typeface="Open Sans Medium"/>
                <a:sym typeface="Open Sans Medium"/>
              </a:rPr>
              <a:t>[Jun  5 10:18:10]     -- Executing [9092321567@administrativos:5] </a:t>
            </a:r>
            <a:r>
              <a:rPr i="0" lang="es" sz="800" u="none" cap="none" strike="noStrike">
                <a:solidFill>
                  <a:srgbClr val="ED1F27"/>
                </a:solidFill>
                <a:latin typeface="Open Sans Medium"/>
                <a:ea typeface="Open Sans Medium"/>
                <a:cs typeface="Open Sans Medium"/>
                <a:sym typeface="Open Sans Medium"/>
              </a:rPr>
              <a:t>Set</a:t>
            </a:r>
            <a:r>
              <a:rPr i="0" lang="es" sz="800" u="none" cap="none" strike="noStrike">
                <a:solidFill>
                  <a:schemeClr val="lt1"/>
                </a:solidFill>
                <a:latin typeface="Open Sans Medium"/>
                <a:ea typeface="Open Sans Medium"/>
                <a:cs typeface="Open Sans Medium"/>
                <a:sym typeface="Open Sans Medium"/>
              </a:rPr>
              <a:t>("</a:t>
            </a:r>
            <a:r>
              <a:rPr i="0" lang="es" sz="800" u="none" cap="none" strike="noStrike">
                <a:solidFill>
                  <a:srgbClr val="FF9800"/>
                </a:solidFill>
                <a:latin typeface="Open Sans Medium"/>
                <a:ea typeface="Open Sans Medium"/>
                <a:cs typeface="Open Sans Medium"/>
                <a:sym typeface="Open Sans Medium"/>
              </a:rPr>
              <a:t>SIP/1008-000000bc</a:t>
            </a:r>
            <a:r>
              <a:rPr i="0" lang="es" sz="800" u="none" cap="none" strike="noStrike">
                <a:solidFill>
                  <a:schemeClr val="lt1"/>
                </a:solidFill>
                <a:latin typeface="Open Sans Medium"/>
                <a:ea typeface="Open Sans Medium"/>
                <a:cs typeface="Open Sans Medium"/>
                <a:sym typeface="Open Sans Medium"/>
              </a:rPr>
              <a:t>", "</a:t>
            </a:r>
            <a:r>
              <a:rPr i="0" lang="es" sz="800" u="none" cap="none" strike="noStrike">
                <a:solidFill>
                  <a:srgbClr val="FF9800"/>
                </a:solidFill>
                <a:latin typeface="Open Sans Medium"/>
                <a:ea typeface="Open Sans Medium"/>
                <a:cs typeface="Open Sans Medium"/>
                <a:sym typeface="Open Sans Medium"/>
              </a:rPr>
              <a:t>CALLERID(name-pres)=allowed_passed_screen</a:t>
            </a:r>
            <a:r>
              <a:rPr i="0" lang="es" sz="800" u="none" cap="none" strike="noStrike">
                <a:solidFill>
                  <a:schemeClr val="lt1"/>
                </a:solidFill>
                <a:latin typeface="Open Sans Medium"/>
                <a:ea typeface="Open Sans Medium"/>
                <a:cs typeface="Open Sans Medium"/>
                <a:sym typeface="Open Sans Medium"/>
              </a:rPr>
              <a:t>") in new stack</a:t>
            </a:r>
            <a:endParaRPr i="0" sz="800" u="none" cap="none" strike="noStrike">
              <a:solidFill>
                <a:schemeClr val="lt1"/>
              </a:solidFill>
              <a:latin typeface="Open Sans Medium"/>
              <a:ea typeface="Open Sans Medium"/>
              <a:cs typeface="Open Sans Medium"/>
              <a:sym typeface="Open Sans Medium"/>
            </a:endParaRPr>
          </a:p>
          <a:p>
            <a:pPr indent="0" lvl="0" marL="0" marR="0" rtl="0" algn="l">
              <a:lnSpc>
                <a:spcPct val="100000"/>
              </a:lnSpc>
              <a:spcBef>
                <a:spcPts val="0"/>
              </a:spcBef>
              <a:spcAft>
                <a:spcPts val="0"/>
              </a:spcAft>
              <a:buClr>
                <a:srgbClr val="000000"/>
              </a:buClr>
              <a:buSzPts val="800"/>
              <a:buFont typeface="Arial"/>
              <a:buNone/>
            </a:pPr>
            <a:r>
              <a:rPr i="0" lang="es" sz="800" u="none" cap="none" strike="noStrike">
                <a:solidFill>
                  <a:schemeClr val="lt1"/>
                </a:solidFill>
                <a:latin typeface="Open Sans Medium"/>
                <a:ea typeface="Open Sans Medium"/>
                <a:cs typeface="Open Sans Medium"/>
                <a:sym typeface="Open Sans Medium"/>
              </a:rPr>
              <a:t>[Jun  5 10:18:10]     -- Executing [9092321567@administrativos:6] GUID("SIP/1008-000000bc", "__guid") in new stack</a:t>
            </a:r>
            <a:endParaRPr i="0" sz="800" u="none" cap="none" strike="noStrike">
              <a:solidFill>
                <a:schemeClr val="lt1"/>
              </a:solidFill>
              <a:latin typeface="Open Sans Medium"/>
              <a:ea typeface="Open Sans Medium"/>
              <a:cs typeface="Open Sans Medium"/>
              <a:sym typeface="Open Sans Medium"/>
            </a:endParaRPr>
          </a:p>
          <a:p>
            <a:pPr indent="0" lvl="0" marL="0" marR="0" rtl="0" algn="l">
              <a:lnSpc>
                <a:spcPct val="100000"/>
              </a:lnSpc>
              <a:spcBef>
                <a:spcPts val="0"/>
              </a:spcBef>
              <a:spcAft>
                <a:spcPts val="0"/>
              </a:spcAft>
              <a:buClr>
                <a:srgbClr val="000000"/>
              </a:buClr>
              <a:buSzPts val="800"/>
              <a:buFont typeface="Arial"/>
              <a:buNone/>
            </a:pPr>
            <a:r>
              <a:rPr i="0" lang="es" sz="800" u="none" cap="none" strike="noStrike">
                <a:solidFill>
                  <a:schemeClr val="lt1"/>
                </a:solidFill>
                <a:latin typeface="Open Sans Medium"/>
                <a:ea typeface="Open Sans Medium"/>
                <a:cs typeface="Open Sans Medium"/>
                <a:sym typeface="Open Sans Medium"/>
              </a:rPr>
              <a:t>[Jun  5 10:18:10]     -- app_guidgen: new guid 77ff073a-fd3a-40dd-8888-75fb89ac7fa1</a:t>
            </a:r>
            <a:endParaRPr i="0" sz="800" u="none" cap="none" strike="noStrike">
              <a:solidFill>
                <a:schemeClr val="lt1"/>
              </a:solidFill>
              <a:latin typeface="Open Sans Medium"/>
              <a:ea typeface="Open Sans Medium"/>
              <a:cs typeface="Open Sans Medium"/>
              <a:sym typeface="Open Sans Medium"/>
            </a:endParaRPr>
          </a:p>
          <a:p>
            <a:pPr indent="0" lvl="0" marL="0" marR="0" rtl="0" algn="l">
              <a:lnSpc>
                <a:spcPct val="100000"/>
              </a:lnSpc>
              <a:spcBef>
                <a:spcPts val="0"/>
              </a:spcBef>
              <a:spcAft>
                <a:spcPts val="0"/>
              </a:spcAft>
              <a:buClr>
                <a:srgbClr val="000000"/>
              </a:buClr>
              <a:buSzPts val="800"/>
              <a:buFont typeface="Arial"/>
              <a:buNone/>
            </a:pPr>
            <a:r>
              <a:rPr i="0" lang="es" sz="800" u="none" cap="none" strike="noStrike">
                <a:solidFill>
                  <a:schemeClr val="lt1"/>
                </a:solidFill>
                <a:latin typeface="Open Sans Medium"/>
                <a:ea typeface="Open Sans Medium"/>
                <a:cs typeface="Open Sans Medium"/>
                <a:sym typeface="Open Sans Medium"/>
              </a:rPr>
              <a:t>[Jun  5 10:18:10]     -- Executing [9092321567@administrativos:7] Set("SIP/1008-000000bc", "CDR(guid)=77ff073a-fd3a-40dd-8888-75fb89ac7fa1") in new stack</a:t>
            </a:r>
            <a:endParaRPr i="0" sz="800" u="none" cap="none" strike="noStrike">
              <a:solidFill>
                <a:schemeClr val="lt1"/>
              </a:solidFill>
              <a:latin typeface="Open Sans Medium"/>
              <a:ea typeface="Open Sans Medium"/>
              <a:cs typeface="Open Sans Medium"/>
              <a:sym typeface="Open Sans Medium"/>
            </a:endParaRPr>
          </a:p>
          <a:p>
            <a:pPr indent="0" lvl="0" marL="0" marR="0" rtl="0" algn="l">
              <a:lnSpc>
                <a:spcPct val="100000"/>
              </a:lnSpc>
              <a:spcBef>
                <a:spcPts val="0"/>
              </a:spcBef>
              <a:spcAft>
                <a:spcPts val="0"/>
              </a:spcAft>
              <a:buClr>
                <a:srgbClr val="000000"/>
              </a:buClr>
              <a:buSzPts val="800"/>
              <a:buFont typeface="Arial"/>
              <a:buNone/>
            </a:pPr>
            <a:r>
              <a:rPr i="0" lang="es" sz="800" u="none" cap="none" strike="noStrike">
                <a:solidFill>
                  <a:schemeClr val="lt1"/>
                </a:solidFill>
                <a:latin typeface="Open Sans Medium"/>
                <a:ea typeface="Open Sans Medium"/>
                <a:cs typeface="Open Sans Medium"/>
                <a:sym typeface="Open Sans Medium"/>
              </a:rPr>
              <a:t>[Jun  5 10:18:10]     -- Executing [9092321567@administrativos:8] Set("SIP/1008-000000bc", "__Ani=092321567") in new stack</a:t>
            </a:r>
            <a:endParaRPr i="0" sz="800" u="none" cap="none" strike="noStrike">
              <a:solidFill>
                <a:schemeClr val="lt1"/>
              </a:solidFill>
              <a:latin typeface="Open Sans Medium"/>
              <a:ea typeface="Open Sans Medium"/>
              <a:cs typeface="Open Sans Medium"/>
              <a:sym typeface="Open Sans Medium"/>
            </a:endParaRPr>
          </a:p>
          <a:p>
            <a:pPr indent="0" lvl="0" marL="0" marR="0" rtl="0" algn="l">
              <a:lnSpc>
                <a:spcPct val="100000"/>
              </a:lnSpc>
              <a:spcBef>
                <a:spcPts val="0"/>
              </a:spcBef>
              <a:spcAft>
                <a:spcPts val="0"/>
              </a:spcAft>
              <a:buClr>
                <a:srgbClr val="000000"/>
              </a:buClr>
              <a:buSzPts val="800"/>
              <a:buFont typeface="Arial"/>
              <a:buNone/>
            </a:pPr>
            <a:r>
              <a:rPr i="0" lang="es" sz="800" u="none" cap="none" strike="noStrike">
                <a:solidFill>
                  <a:schemeClr val="lt1"/>
                </a:solidFill>
                <a:latin typeface="Open Sans Medium"/>
                <a:ea typeface="Open Sans Medium"/>
                <a:cs typeface="Open Sans Medium"/>
                <a:sym typeface="Open Sans Medium"/>
              </a:rPr>
              <a:t>[Jun  5 10:18:10]     -- Executing [9092321567@administrativos:9] Set("SIP/1008-000000bc", "__DIALED=9092321567") in new stack</a:t>
            </a:r>
            <a:endParaRPr i="0" sz="800" u="none" cap="none" strike="noStrike">
              <a:solidFill>
                <a:schemeClr val="lt1"/>
              </a:solidFill>
              <a:latin typeface="Open Sans Medium"/>
              <a:ea typeface="Open Sans Medium"/>
              <a:cs typeface="Open Sans Medium"/>
              <a:sym typeface="Open Sans Medium"/>
            </a:endParaRPr>
          </a:p>
          <a:p>
            <a:pPr indent="0" lvl="0" marL="0" marR="0" rtl="0" algn="l">
              <a:lnSpc>
                <a:spcPct val="100000"/>
              </a:lnSpc>
              <a:spcBef>
                <a:spcPts val="0"/>
              </a:spcBef>
              <a:spcAft>
                <a:spcPts val="0"/>
              </a:spcAft>
              <a:buClr>
                <a:srgbClr val="000000"/>
              </a:buClr>
              <a:buSzPts val="800"/>
              <a:buFont typeface="Arial"/>
              <a:buNone/>
            </a:pPr>
            <a:r>
              <a:rPr i="0" lang="es" sz="800" u="none" cap="none" strike="noStrike">
                <a:solidFill>
                  <a:schemeClr val="lt1"/>
                </a:solidFill>
                <a:latin typeface="Open Sans Medium"/>
                <a:ea typeface="Open Sans Medium"/>
                <a:cs typeface="Open Sans Medium"/>
                <a:sym typeface="Open Sans Medium"/>
              </a:rPr>
              <a:t>[Jun  5 10:18:10]     -- Executing [9092321567@administrativos:10] Set("SIP/1008-000000bc", "CDR(campaign)=INTERNOS-&gt;") in new stack</a:t>
            </a:r>
            <a:endParaRPr i="0" sz="800" u="none" cap="none" strike="noStrike">
              <a:solidFill>
                <a:schemeClr val="lt1"/>
              </a:solidFill>
              <a:latin typeface="Open Sans Medium"/>
              <a:ea typeface="Open Sans Medium"/>
              <a:cs typeface="Open Sans Medium"/>
              <a:sym typeface="Open Sans Medium"/>
            </a:endParaRPr>
          </a:p>
          <a:p>
            <a:pPr indent="0" lvl="0" marL="0" marR="0" rtl="0" algn="l">
              <a:lnSpc>
                <a:spcPct val="100000"/>
              </a:lnSpc>
              <a:spcBef>
                <a:spcPts val="0"/>
              </a:spcBef>
              <a:spcAft>
                <a:spcPts val="0"/>
              </a:spcAft>
              <a:buClr>
                <a:srgbClr val="000000"/>
              </a:buClr>
              <a:buSzPts val="800"/>
              <a:buFont typeface="Arial"/>
              <a:buNone/>
            </a:pPr>
            <a:r>
              <a:rPr i="0" lang="es" sz="800" u="none" cap="none" strike="noStrike">
                <a:solidFill>
                  <a:schemeClr val="lt1"/>
                </a:solidFill>
                <a:latin typeface="Open Sans Medium"/>
                <a:ea typeface="Open Sans Medium"/>
                <a:cs typeface="Open Sans Medium"/>
                <a:sym typeface="Open Sans Medium"/>
              </a:rPr>
              <a:t>[Jun  5 10:18:10]     -- Executing [9092321567@administrativos:11] Set("SIP/1008-000000bc", "CDR(accountcode)=") in new stack</a:t>
            </a:r>
            <a:endParaRPr i="0" sz="800" u="none" cap="none" strike="noStrike">
              <a:solidFill>
                <a:schemeClr val="lt1"/>
              </a:solidFill>
              <a:latin typeface="Open Sans Medium"/>
              <a:ea typeface="Open Sans Medium"/>
              <a:cs typeface="Open Sans Medium"/>
              <a:sym typeface="Open Sans Medium"/>
            </a:endParaRPr>
          </a:p>
          <a:p>
            <a:pPr indent="0" lvl="0" marL="0" marR="0" rtl="0" algn="l">
              <a:lnSpc>
                <a:spcPct val="100000"/>
              </a:lnSpc>
              <a:spcBef>
                <a:spcPts val="0"/>
              </a:spcBef>
              <a:spcAft>
                <a:spcPts val="0"/>
              </a:spcAft>
              <a:buClr>
                <a:srgbClr val="000000"/>
              </a:buClr>
              <a:buSzPts val="800"/>
              <a:buFont typeface="Arial"/>
              <a:buNone/>
            </a:pPr>
            <a:r>
              <a:rPr i="0" lang="es" sz="800" u="none" cap="none" strike="noStrike">
                <a:solidFill>
                  <a:schemeClr val="lt1"/>
                </a:solidFill>
                <a:latin typeface="Open Sans Medium"/>
                <a:ea typeface="Open Sans Medium"/>
                <a:cs typeface="Open Sans Medium"/>
                <a:sym typeface="Open Sans Medium"/>
              </a:rPr>
              <a:t>[Jun  5 10:18:10] WARNING[27440][C-00000091]: func_cdr.c:540 cdr_write: Using the CDR function to set 'accountcode' is deprecated. Please use the CHANNEL function instead.</a:t>
            </a:r>
            <a:endParaRPr i="0" sz="800" u="none" cap="none" strike="noStrike">
              <a:solidFill>
                <a:schemeClr val="lt1"/>
              </a:solidFill>
              <a:latin typeface="Open Sans Medium"/>
              <a:ea typeface="Open Sans Medium"/>
              <a:cs typeface="Open Sans Medium"/>
              <a:sym typeface="Open Sans Medium"/>
            </a:endParaRPr>
          </a:p>
          <a:p>
            <a:pPr indent="0" lvl="0" marL="0" marR="0" rtl="0" algn="l">
              <a:lnSpc>
                <a:spcPct val="100000"/>
              </a:lnSpc>
              <a:spcBef>
                <a:spcPts val="0"/>
              </a:spcBef>
              <a:spcAft>
                <a:spcPts val="0"/>
              </a:spcAft>
              <a:buClr>
                <a:srgbClr val="000000"/>
              </a:buClr>
              <a:buSzPts val="800"/>
              <a:buFont typeface="Arial"/>
              <a:buNone/>
            </a:pPr>
            <a:r>
              <a:rPr i="0" lang="es" sz="800" u="none" cap="none" strike="noStrike">
                <a:solidFill>
                  <a:schemeClr val="lt1"/>
                </a:solidFill>
                <a:latin typeface="Open Sans Medium"/>
                <a:ea typeface="Open Sans Medium"/>
                <a:cs typeface="Open Sans Medium"/>
                <a:sym typeface="Open Sans Medium"/>
              </a:rPr>
              <a:t>[Jun  5 10:18:10]     -- Executing [9092321567@administrativos:12] Set("SIP/1008-000000bc", "__idLlamada=77ff073a-fd3a-40dd-8888-75fb89ac7fa1") in new stack</a:t>
            </a:r>
            <a:endParaRPr i="0" sz="800" u="none" cap="none" strike="noStrike">
              <a:solidFill>
                <a:schemeClr val="lt1"/>
              </a:solidFill>
              <a:latin typeface="Open Sans Medium"/>
              <a:ea typeface="Open Sans Medium"/>
              <a:cs typeface="Open Sans Medium"/>
              <a:sym typeface="Open Sans Medium"/>
            </a:endParaRPr>
          </a:p>
          <a:p>
            <a:pPr indent="0" lvl="0" marL="0" marR="0" rtl="0" algn="l">
              <a:lnSpc>
                <a:spcPct val="100000"/>
              </a:lnSpc>
              <a:spcBef>
                <a:spcPts val="0"/>
              </a:spcBef>
              <a:spcAft>
                <a:spcPts val="0"/>
              </a:spcAft>
              <a:buClr>
                <a:srgbClr val="000000"/>
              </a:buClr>
              <a:buSzPts val="800"/>
              <a:buFont typeface="Arial"/>
              <a:buNone/>
            </a:pPr>
            <a:r>
              <a:rPr i="0" lang="es" sz="800" u="none" cap="none" strike="noStrike">
                <a:solidFill>
                  <a:schemeClr val="lt1"/>
                </a:solidFill>
                <a:latin typeface="Open Sans Medium"/>
                <a:ea typeface="Open Sans Medium"/>
                <a:cs typeface="Open Sans Medium"/>
                <a:sym typeface="Open Sans Medium"/>
              </a:rPr>
              <a:t>[Jun  5 10:18:10]     -- Executing [9092321567@administrativos:13] Set("SIP/1008-000000bc", "rec-var=FALSE") in new stack</a:t>
            </a:r>
            <a:endParaRPr i="0" sz="800" u="none" cap="none" strike="noStrike">
              <a:solidFill>
                <a:schemeClr val="lt1"/>
              </a:solidFill>
              <a:latin typeface="Open Sans Medium"/>
              <a:ea typeface="Open Sans Medium"/>
              <a:cs typeface="Open Sans Medium"/>
              <a:sym typeface="Open Sans Medium"/>
            </a:endParaRPr>
          </a:p>
          <a:p>
            <a:pPr indent="0" lvl="0" marL="0" marR="0" rtl="0" algn="l">
              <a:lnSpc>
                <a:spcPct val="100000"/>
              </a:lnSpc>
              <a:spcBef>
                <a:spcPts val="0"/>
              </a:spcBef>
              <a:spcAft>
                <a:spcPts val="0"/>
              </a:spcAft>
              <a:buClr>
                <a:srgbClr val="000000"/>
              </a:buClr>
              <a:buSzPts val="800"/>
              <a:buFont typeface="Arial"/>
              <a:buNone/>
            </a:pPr>
            <a:r>
              <a:rPr i="0" lang="es" sz="800" u="none" cap="none" strike="noStrike">
                <a:solidFill>
                  <a:schemeClr val="lt1"/>
                </a:solidFill>
                <a:latin typeface="Open Sans Medium"/>
                <a:ea typeface="Open Sans Medium"/>
                <a:cs typeface="Open Sans Medium"/>
                <a:sym typeface="Open Sans Medium"/>
              </a:rPr>
              <a:t>[Jun  5 10:18:10]     -- Executing [9092321567@administrativos:14] Set("SIP/1008-000000bc", "CDR(type)=record") in new stack</a:t>
            </a:r>
            <a:endParaRPr i="0" sz="800" u="none" cap="none" strike="noStrike">
              <a:solidFill>
                <a:schemeClr val="lt1"/>
              </a:solidFill>
              <a:latin typeface="Open Sans Medium"/>
              <a:ea typeface="Open Sans Medium"/>
              <a:cs typeface="Open Sans Medium"/>
              <a:sym typeface="Open Sans Medium"/>
            </a:endParaRPr>
          </a:p>
          <a:p>
            <a:pPr indent="0" lvl="0" marL="0" marR="0" rtl="0" algn="l">
              <a:lnSpc>
                <a:spcPct val="100000"/>
              </a:lnSpc>
              <a:spcBef>
                <a:spcPts val="0"/>
              </a:spcBef>
              <a:spcAft>
                <a:spcPts val="0"/>
              </a:spcAft>
              <a:buClr>
                <a:srgbClr val="000000"/>
              </a:buClr>
              <a:buSzPts val="800"/>
              <a:buFont typeface="Arial"/>
              <a:buNone/>
            </a:pPr>
            <a:r>
              <a:rPr i="0" lang="es" sz="800" u="none" cap="none" strike="noStrike">
                <a:solidFill>
                  <a:schemeClr val="lt1"/>
                </a:solidFill>
                <a:latin typeface="Open Sans Medium"/>
                <a:ea typeface="Open Sans Medium"/>
                <a:cs typeface="Open Sans Medium"/>
                <a:sym typeface="Open Sans Medium"/>
              </a:rPr>
              <a:t>[Jun  5 10:18:10]     -- Executing [9092321567@administrativos:15] MixMonitor("SIP/1008-000000bc", "77ff073a-fd3a-40dd-8888-75fb89ac7fa1.gsm,b,") in new stack</a:t>
            </a:r>
            <a:endParaRPr i="0" sz="800" u="none" cap="none" strike="noStrike">
              <a:solidFill>
                <a:schemeClr val="lt1"/>
              </a:solidFill>
              <a:latin typeface="Open Sans Medium"/>
              <a:ea typeface="Open Sans Medium"/>
              <a:cs typeface="Open Sans Medium"/>
              <a:sym typeface="Open Sans Medium"/>
            </a:endParaRPr>
          </a:p>
          <a:p>
            <a:pPr indent="0" lvl="0" marL="0" marR="0" rtl="0" algn="l">
              <a:lnSpc>
                <a:spcPct val="100000"/>
              </a:lnSpc>
              <a:spcBef>
                <a:spcPts val="0"/>
              </a:spcBef>
              <a:spcAft>
                <a:spcPts val="0"/>
              </a:spcAft>
              <a:buClr>
                <a:srgbClr val="000000"/>
              </a:buClr>
              <a:buSzPts val="800"/>
              <a:buFont typeface="Arial"/>
              <a:buNone/>
            </a:pPr>
            <a:r>
              <a:rPr i="0" lang="es" sz="800" u="none" cap="none" strike="noStrike">
                <a:solidFill>
                  <a:schemeClr val="lt1"/>
                </a:solidFill>
                <a:latin typeface="Open Sans Medium"/>
                <a:ea typeface="Open Sans Medium"/>
                <a:cs typeface="Open Sans Medium"/>
                <a:sym typeface="Open Sans Medium"/>
              </a:rPr>
              <a:t>[Jun  5 10:18:10]     -- Executing [9092321567@administrativos:16] Dial("SIP/1008-000000bc", "Khomp/B0C30/092321567,60,TtKk,") in new stack</a:t>
            </a:r>
            <a:endParaRPr i="0" sz="800" u="none" cap="none" strike="noStrike">
              <a:solidFill>
                <a:schemeClr val="lt1"/>
              </a:solidFill>
              <a:latin typeface="Open Sans Medium"/>
              <a:ea typeface="Open Sans Medium"/>
              <a:cs typeface="Open Sans Medium"/>
              <a:sym typeface="Open Sans Medium"/>
            </a:endParaRPr>
          </a:p>
          <a:p>
            <a:pPr indent="0" lvl="0" marL="0" marR="0" rtl="0" algn="l">
              <a:lnSpc>
                <a:spcPct val="100000"/>
              </a:lnSpc>
              <a:spcBef>
                <a:spcPts val="0"/>
              </a:spcBef>
              <a:spcAft>
                <a:spcPts val="0"/>
              </a:spcAft>
              <a:buClr>
                <a:srgbClr val="000000"/>
              </a:buClr>
              <a:buSzPts val="800"/>
              <a:buFont typeface="Arial"/>
              <a:buNone/>
            </a:pPr>
            <a:r>
              <a:rPr i="0" lang="es" sz="800" u="none" cap="none" strike="noStrike">
                <a:solidFill>
                  <a:schemeClr val="lt1"/>
                </a:solidFill>
                <a:latin typeface="Open Sans Medium"/>
                <a:ea typeface="Open Sans Medium"/>
                <a:cs typeface="Open Sans Medium"/>
                <a:sym typeface="Open Sans Medium"/>
              </a:rPr>
              <a:t>[Jun  5 10:18:10]   == Begin MixMonitor Recording SIP/1008-000000bc</a:t>
            </a:r>
            <a:endParaRPr i="0" sz="800" u="none" cap="none" strike="noStrike">
              <a:solidFill>
                <a:schemeClr val="lt1"/>
              </a:solidFill>
              <a:latin typeface="Open Sans Medium"/>
              <a:ea typeface="Open Sans Medium"/>
              <a:cs typeface="Open Sans Medium"/>
              <a:sym typeface="Open Sans Medium"/>
            </a:endParaRPr>
          </a:p>
          <a:p>
            <a:pPr indent="0" lvl="0" marL="0" marR="0" rtl="0" algn="l">
              <a:lnSpc>
                <a:spcPct val="100000"/>
              </a:lnSpc>
              <a:spcBef>
                <a:spcPts val="0"/>
              </a:spcBef>
              <a:spcAft>
                <a:spcPts val="0"/>
              </a:spcAft>
              <a:buClr>
                <a:srgbClr val="000000"/>
              </a:buClr>
              <a:buSzPts val="800"/>
              <a:buFont typeface="Arial"/>
              <a:buNone/>
            </a:pPr>
            <a:r>
              <a:rPr i="0" lang="es" sz="800" u="none" cap="none" strike="noStrike">
                <a:solidFill>
                  <a:schemeClr val="lt1"/>
                </a:solidFill>
                <a:latin typeface="Open Sans Medium"/>
                <a:ea typeface="Open Sans Medium"/>
                <a:cs typeface="Open Sans Medium"/>
                <a:sym typeface="Open Sans Medium"/>
              </a:rPr>
              <a:t>[Jun  5 10:18:10]     -- Called Khomp/B0C30/092321567</a:t>
            </a:r>
            <a:endParaRPr i="0" sz="800" u="none" cap="none" strike="noStrike">
              <a:solidFill>
                <a:schemeClr val="lt1"/>
              </a:solidFill>
              <a:latin typeface="Open Sans Medium"/>
              <a:ea typeface="Open Sans Medium"/>
              <a:cs typeface="Open Sans Medium"/>
              <a:sym typeface="Open Sans Medium"/>
            </a:endParaRPr>
          </a:p>
          <a:p>
            <a:pPr indent="0" lvl="0" marL="0" marR="0" rtl="0" algn="l">
              <a:lnSpc>
                <a:spcPct val="100000"/>
              </a:lnSpc>
              <a:spcBef>
                <a:spcPts val="0"/>
              </a:spcBef>
              <a:spcAft>
                <a:spcPts val="0"/>
              </a:spcAft>
              <a:buClr>
                <a:srgbClr val="000000"/>
              </a:buClr>
              <a:buSzPts val="800"/>
              <a:buFont typeface="Arial"/>
              <a:buNone/>
            </a:pPr>
            <a:r>
              <a:rPr i="0" lang="es" sz="800" u="none" cap="none" strike="noStrike">
                <a:solidFill>
                  <a:schemeClr val="lt1"/>
                </a:solidFill>
                <a:latin typeface="Open Sans Medium"/>
                <a:ea typeface="Open Sans Medium"/>
                <a:cs typeface="Open Sans Medium"/>
                <a:sym typeface="Open Sans Medium"/>
              </a:rPr>
              <a:t>[Jun  5 10:18:14]     -- Khomp/B0C30-0.0 is ringing</a:t>
            </a:r>
            <a:endParaRPr i="0" sz="800" u="none" cap="none" strike="noStrike">
              <a:solidFill>
                <a:schemeClr val="lt1"/>
              </a:solidFill>
              <a:latin typeface="Open Sans Medium"/>
              <a:ea typeface="Open Sans Medium"/>
              <a:cs typeface="Open Sans Medium"/>
              <a:sym typeface="Open Sans Medium"/>
            </a:endParaRPr>
          </a:p>
          <a:p>
            <a:pPr indent="0" lvl="0" marL="0" marR="0" rtl="0" algn="l">
              <a:lnSpc>
                <a:spcPct val="100000"/>
              </a:lnSpc>
              <a:spcBef>
                <a:spcPts val="0"/>
              </a:spcBef>
              <a:spcAft>
                <a:spcPts val="0"/>
              </a:spcAft>
              <a:buClr>
                <a:srgbClr val="000000"/>
              </a:buClr>
              <a:buSzPts val="800"/>
              <a:buFont typeface="Arial"/>
              <a:buNone/>
            </a:pPr>
            <a:r>
              <a:rPr i="0" lang="es" sz="800" u="none" cap="none" strike="noStrike">
                <a:solidFill>
                  <a:schemeClr val="lt1"/>
                </a:solidFill>
                <a:latin typeface="Open Sans Medium"/>
                <a:ea typeface="Open Sans Medium"/>
                <a:cs typeface="Open Sans Medium"/>
                <a:sym typeface="Open Sans Medium"/>
              </a:rPr>
              <a:t>[Jun  5 10:18:19]     -- Khomp/B0C30-0.0 is making progress passing it to SIP/1008-000000bc</a:t>
            </a:r>
            <a:endParaRPr i="0" sz="800" u="none" cap="none" strike="noStrike">
              <a:solidFill>
                <a:schemeClr val="lt1"/>
              </a:solidFill>
              <a:latin typeface="Open Sans Medium"/>
              <a:ea typeface="Open Sans Medium"/>
              <a:cs typeface="Open Sans Medium"/>
              <a:sym typeface="Open Sans Medium"/>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5FF"/>
        </a:solidFill>
      </p:bgPr>
    </p:bg>
    <p:spTree>
      <p:nvGrpSpPr>
        <p:cNvPr id="438" name="Shape 438"/>
        <p:cNvGrpSpPr/>
        <p:nvPr/>
      </p:nvGrpSpPr>
      <p:grpSpPr>
        <a:xfrm>
          <a:off x="0" y="0"/>
          <a:ext cx="0" cy="0"/>
          <a:chOff x="0" y="0"/>
          <a:chExt cx="0" cy="0"/>
        </a:xfrm>
      </p:grpSpPr>
      <p:sp>
        <p:nvSpPr>
          <p:cNvPr id="439" name="Google Shape;439;p51"/>
          <p:cNvSpPr txBox="1"/>
          <p:nvPr/>
        </p:nvSpPr>
        <p:spPr>
          <a:xfrm>
            <a:off x="1344400" y="5195125"/>
            <a:ext cx="11266500" cy="16353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6000"/>
              <a:buFont typeface="Arial"/>
              <a:buNone/>
            </a:pPr>
            <a:r>
              <a:rPr lang="es" sz="6000">
                <a:solidFill>
                  <a:srgbClr val="FFFFFF"/>
                </a:solidFill>
                <a:latin typeface="Open Sans ExtraBold"/>
                <a:ea typeface="Open Sans ExtraBold"/>
                <a:cs typeface="Open Sans ExtraBold"/>
                <a:sym typeface="Open Sans ExtraBold"/>
              </a:rPr>
              <a:t>Evaluación</a:t>
            </a:r>
            <a:r>
              <a:rPr b="0" i="0" lang="es" sz="6000" u="none" cap="none" strike="noStrike">
                <a:solidFill>
                  <a:srgbClr val="ED1F27"/>
                </a:solidFill>
                <a:latin typeface="Open Sans ExtraBold"/>
                <a:ea typeface="Open Sans ExtraBold"/>
                <a:cs typeface="Open Sans ExtraBold"/>
                <a:sym typeface="Open Sans ExtraBold"/>
              </a:rPr>
              <a:t>.</a:t>
            </a:r>
            <a:endParaRPr b="0" i="0" sz="6000" u="none" cap="none" strike="noStrike">
              <a:solidFill>
                <a:srgbClr val="ED1F27"/>
              </a:solidFill>
              <a:latin typeface="Open Sans ExtraBold"/>
              <a:ea typeface="Open Sans ExtraBold"/>
              <a:cs typeface="Open Sans ExtraBold"/>
              <a:sym typeface="Open Sans ExtraBold"/>
            </a:endParaRPr>
          </a:p>
        </p:txBody>
      </p:sp>
      <p:sp>
        <p:nvSpPr>
          <p:cNvPr id="440" name="Google Shape;440;p51"/>
          <p:cNvSpPr/>
          <p:nvPr/>
        </p:nvSpPr>
        <p:spPr>
          <a:xfrm rot="5400000">
            <a:off x="152024" y="5452291"/>
            <a:ext cx="772200" cy="1121100"/>
          </a:xfrm>
          <a:prstGeom prst="round2SameRect">
            <a:avLst>
              <a:gd fmla="val 50000" name="adj1"/>
              <a:gd fmla="val 0" name="adj2"/>
            </a:avLst>
          </a:prstGeom>
          <a:solidFill>
            <a:srgbClr val="ED1F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540"/>
        </a:solidFill>
      </p:bgPr>
    </p:bg>
    <p:spTree>
      <p:nvGrpSpPr>
        <p:cNvPr id="444" name="Shape 444"/>
        <p:cNvGrpSpPr/>
        <p:nvPr/>
      </p:nvGrpSpPr>
      <p:grpSpPr>
        <a:xfrm>
          <a:off x="0" y="0"/>
          <a:ext cx="0" cy="0"/>
          <a:chOff x="0" y="0"/>
          <a:chExt cx="0" cy="0"/>
        </a:xfrm>
      </p:grpSpPr>
      <p:grpSp>
        <p:nvGrpSpPr>
          <p:cNvPr id="445" name="Google Shape;445;p52"/>
          <p:cNvGrpSpPr/>
          <p:nvPr/>
        </p:nvGrpSpPr>
        <p:grpSpPr>
          <a:xfrm>
            <a:off x="5020444" y="1339892"/>
            <a:ext cx="3171056" cy="4883539"/>
            <a:chOff x="225925" y="2081875"/>
            <a:chExt cx="2751459" cy="4211400"/>
          </a:xfrm>
        </p:grpSpPr>
        <p:sp>
          <p:nvSpPr>
            <p:cNvPr id="446" name="Google Shape;446;p52"/>
            <p:cNvSpPr/>
            <p:nvPr/>
          </p:nvSpPr>
          <p:spPr>
            <a:xfrm>
              <a:off x="2641084" y="2521788"/>
              <a:ext cx="336300" cy="2674200"/>
            </a:xfrm>
            <a:prstGeom prst="roundRect">
              <a:avLst>
                <a:gd fmla="val 50000" name="adj"/>
              </a:avLst>
            </a:prstGeom>
            <a:solidFill>
              <a:srgbClr val="740CE8"/>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52"/>
            <p:cNvSpPr/>
            <p:nvPr/>
          </p:nvSpPr>
          <p:spPr>
            <a:xfrm>
              <a:off x="2037294" y="3220471"/>
              <a:ext cx="336300" cy="2397900"/>
            </a:xfrm>
            <a:prstGeom prst="roundRect">
              <a:avLst>
                <a:gd fmla="val 50000" name="adj"/>
              </a:avLst>
            </a:prstGeom>
            <a:solidFill>
              <a:srgbClr val="ED1F27"/>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52"/>
            <p:cNvSpPr/>
            <p:nvPr/>
          </p:nvSpPr>
          <p:spPr>
            <a:xfrm>
              <a:off x="1433504" y="2081875"/>
              <a:ext cx="336300" cy="4211400"/>
            </a:xfrm>
            <a:prstGeom prst="roundRect">
              <a:avLst>
                <a:gd fmla="val 50000" name="adj"/>
              </a:avLst>
            </a:prstGeom>
            <a:solidFill>
              <a:srgbClr val="FF9800"/>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52"/>
            <p:cNvSpPr/>
            <p:nvPr/>
          </p:nvSpPr>
          <p:spPr>
            <a:xfrm>
              <a:off x="829715" y="2392422"/>
              <a:ext cx="336300" cy="3432900"/>
            </a:xfrm>
            <a:prstGeom prst="roundRect">
              <a:avLst>
                <a:gd fmla="val 50000" name="adj"/>
              </a:avLst>
            </a:prstGeom>
            <a:solidFill>
              <a:srgbClr val="4BAB92"/>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52"/>
            <p:cNvSpPr/>
            <p:nvPr/>
          </p:nvSpPr>
          <p:spPr>
            <a:xfrm>
              <a:off x="225925" y="2817101"/>
              <a:ext cx="336300" cy="2378700"/>
            </a:xfrm>
            <a:prstGeom prst="roundRect">
              <a:avLst>
                <a:gd fmla="val 50000" name="adj"/>
              </a:avLst>
            </a:prstGeom>
            <a:solidFill>
              <a:srgbClr val="0095FF"/>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51" name="Google Shape;451;p52"/>
          <p:cNvPicPr preferRelativeResize="0"/>
          <p:nvPr/>
        </p:nvPicPr>
        <p:blipFill rotWithShape="1">
          <a:blip r:embed="rId3">
            <a:alphaModFix/>
          </a:blip>
          <a:srcRect b="0" l="0" r="0" t="0"/>
          <a:stretch/>
        </p:blipFill>
        <p:spPr>
          <a:xfrm>
            <a:off x="11024141" y="6667396"/>
            <a:ext cx="1591337" cy="535913"/>
          </a:xfrm>
          <a:prstGeom prst="rect">
            <a:avLst/>
          </a:prstGeom>
          <a:noFill/>
          <a:ln>
            <a:noFill/>
          </a:ln>
        </p:spPr>
      </p:pic>
      <p:pic>
        <p:nvPicPr>
          <p:cNvPr id="452" name="Google Shape;452;p52"/>
          <p:cNvPicPr preferRelativeResize="0"/>
          <p:nvPr/>
        </p:nvPicPr>
        <p:blipFill rotWithShape="1">
          <a:blip r:embed="rId4">
            <a:alphaModFix/>
          </a:blip>
          <a:srcRect b="0" l="2821" r="2820" t="0"/>
          <a:stretch/>
        </p:blipFill>
        <p:spPr>
          <a:xfrm>
            <a:off x="785197" y="6674775"/>
            <a:ext cx="1591354" cy="521315"/>
          </a:xfrm>
          <a:prstGeom prst="rect">
            <a:avLst/>
          </a:prstGeom>
          <a:noFill/>
          <a:ln>
            <a:noFill/>
          </a:ln>
        </p:spPr>
      </p:pic>
      <p:sp>
        <p:nvSpPr>
          <p:cNvPr id="453" name="Google Shape;453;p52"/>
          <p:cNvSpPr txBox="1"/>
          <p:nvPr/>
        </p:nvSpPr>
        <p:spPr>
          <a:xfrm>
            <a:off x="2596550" y="2822231"/>
            <a:ext cx="8100600" cy="1324800"/>
          </a:xfrm>
          <a:prstGeom prst="rect">
            <a:avLst/>
          </a:prstGeom>
          <a:solidFill>
            <a:srgbClr val="002540"/>
          </a:solidFill>
          <a:ln>
            <a:noFill/>
          </a:ln>
        </p:spPr>
        <p:txBody>
          <a:bodyPr anchorCtr="0" anchor="ctr" bIns="134350" lIns="134350" spcFirstLastPara="1" rIns="134350" wrap="square" tIns="134350">
            <a:noAutofit/>
          </a:bodyPr>
          <a:lstStyle/>
          <a:p>
            <a:pPr indent="0" lvl="0" marL="0" marR="0" rtl="0" algn="ctr">
              <a:lnSpc>
                <a:spcPct val="100000"/>
              </a:lnSpc>
              <a:spcBef>
                <a:spcPts val="0"/>
              </a:spcBef>
              <a:spcAft>
                <a:spcPts val="0"/>
              </a:spcAft>
              <a:buClr>
                <a:schemeClr val="dk1"/>
              </a:buClr>
              <a:buSzPts val="1600"/>
              <a:buFont typeface="Arial"/>
              <a:buNone/>
            </a:pPr>
            <a:r>
              <a:rPr b="1" lang="es" sz="5600">
                <a:solidFill>
                  <a:srgbClr val="ED1F27"/>
                </a:solidFill>
                <a:latin typeface="Poppins"/>
                <a:ea typeface="Poppins"/>
                <a:cs typeface="Poppins"/>
                <a:sym typeface="Poppins"/>
              </a:rPr>
              <a:t>¡</a:t>
            </a:r>
            <a:r>
              <a:rPr b="1" lang="es" sz="5600">
                <a:solidFill>
                  <a:schemeClr val="lt1"/>
                </a:solidFill>
                <a:latin typeface="Poppins"/>
                <a:ea typeface="Poppins"/>
                <a:cs typeface="Poppins"/>
                <a:sym typeface="Poppins"/>
              </a:rPr>
              <a:t>Gracias</a:t>
            </a:r>
            <a:r>
              <a:rPr b="1" i="0" lang="es" sz="5600" u="none" cap="none" strike="noStrike">
                <a:solidFill>
                  <a:srgbClr val="ED1F27"/>
                </a:solidFill>
                <a:latin typeface="Poppins"/>
                <a:ea typeface="Poppins"/>
                <a:cs typeface="Poppins"/>
                <a:sym typeface="Poppins"/>
              </a:rPr>
              <a:t>!</a:t>
            </a:r>
            <a:endParaRPr b="0" i="0" sz="4700" u="none" cap="none" strike="noStrike">
              <a:solidFill>
                <a:srgbClr val="ED1F27"/>
              </a:solidFill>
              <a:latin typeface="Open Sans ExtraBold"/>
              <a:ea typeface="Open Sans ExtraBold"/>
              <a:cs typeface="Open Sans ExtraBold"/>
              <a:sym typeface="Open Sans ExtraBold"/>
            </a:endParaRPr>
          </a:p>
        </p:txBody>
      </p:sp>
      <p:sp>
        <p:nvSpPr>
          <p:cNvPr id="454" name="Google Shape;454;p52"/>
          <p:cNvSpPr txBox="1"/>
          <p:nvPr/>
        </p:nvSpPr>
        <p:spPr>
          <a:xfrm>
            <a:off x="4010098" y="6698318"/>
            <a:ext cx="5558100" cy="473700"/>
          </a:xfrm>
          <a:prstGeom prst="rect">
            <a:avLst/>
          </a:prstGeom>
          <a:solidFill>
            <a:srgbClr val="002540"/>
          </a:solidFill>
          <a:ln>
            <a:noFill/>
          </a:ln>
        </p:spPr>
        <p:txBody>
          <a:bodyPr anchorCtr="0" anchor="t" bIns="135500" lIns="135500" spcFirstLastPara="1" rIns="135500" wrap="square" tIns="135500">
            <a:spAutoFit/>
          </a:bodyPr>
          <a:lstStyle/>
          <a:p>
            <a:pPr indent="0" lvl="0" marL="0" marR="0" rtl="0" algn="ctr">
              <a:lnSpc>
                <a:spcPct val="100000"/>
              </a:lnSpc>
              <a:spcBef>
                <a:spcPts val="0"/>
              </a:spcBef>
              <a:spcAft>
                <a:spcPts val="0"/>
              </a:spcAft>
              <a:buClr>
                <a:srgbClr val="000000"/>
              </a:buClr>
              <a:buSzPts val="1300"/>
              <a:buFont typeface="Arial"/>
              <a:buNone/>
            </a:pPr>
            <a:r>
              <a:rPr b="1" i="0" lang="es" sz="1300" u="none" cap="none" strike="noStrike">
                <a:solidFill>
                  <a:schemeClr val="lt1"/>
                </a:solidFill>
                <a:uFill>
                  <a:noFill/>
                </a:uFill>
                <a:latin typeface="Open Sans"/>
                <a:ea typeface="Open Sans"/>
                <a:cs typeface="Open Sans"/>
                <a:sym typeface="Open Sans"/>
                <a:hlinkClick r:id="rId5">
                  <a:extLst>
                    <a:ext uri="{A12FA001-AC4F-418D-AE19-62706E023703}">
                      <ahyp:hlinkClr val="tx"/>
                    </a:ext>
                  </a:extLst>
                </a:hlinkClick>
              </a:rPr>
              <a:t>www.net2phone.com</a:t>
            </a:r>
            <a:r>
              <a:rPr b="1" i="0" lang="es" sz="1300" u="none" cap="none" strike="noStrike">
                <a:solidFill>
                  <a:schemeClr val="lt1"/>
                </a:solidFill>
                <a:latin typeface="Open Sans"/>
                <a:ea typeface="Open Sans"/>
                <a:cs typeface="Open Sans"/>
                <a:sym typeface="Open Sans"/>
              </a:rPr>
              <a:t>/ccaas</a:t>
            </a:r>
            <a:endParaRPr b="1" i="0" sz="1300" u="none" cap="none" strike="noStrike">
              <a:solidFill>
                <a:schemeClr val="lt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6" name="Shape 86"/>
        <p:cNvGrpSpPr/>
        <p:nvPr/>
      </p:nvGrpSpPr>
      <p:grpSpPr>
        <a:xfrm>
          <a:off x="0" y="0"/>
          <a:ext cx="0" cy="0"/>
          <a:chOff x="0" y="0"/>
          <a:chExt cx="0" cy="0"/>
        </a:xfrm>
      </p:grpSpPr>
      <p:sp>
        <p:nvSpPr>
          <p:cNvPr id="87" name="Google Shape;87;p18"/>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¿QUÉ ES EL DISEÑADOR DE FLUJOS?</a:t>
            </a:r>
            <a:r>
              <a:rPr lang="es" sz="1300">
                <a:solidFill>
                  <a:srgbClr val="0095FF"/>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 |  </a:t>
            </a:r>
            <a:endParaRPr sz="1300">
              <a:solidFill>
                <a:srgbClr val="435E72"/>
              </a:solidFill>
              <a:latin typeface="Open Sans ExtraBold"/>
              <a:ea typeface="Open Sans ExtraBold"/>
              <a:cs typeface="Open Sans ExtraBold"/>
              <a:sym typeface="Open Sans ExtraBold"/>
            </a:endParaRPr>
          </a:p>
        </p:txBody>
      </p:sp>
      <p:sp>
        <p:nvSpPr>
          <p:cNvPr id="88" name="Google Shape;88;p18"/>
          <p:cNvSpPr/>
          <p:nvPr/>
        </p:nvSpPr>
        <p:spPr>
          <a:xfrm>
            <a:off x="1191750" y="2409150"/>
            <a:ext cx="5085600" cy="2935800"/>
          </a:xfrm>
          <a:prstGeom prst="rect">
            <a:avLst/>
          </a:prstGeom>
          <a:noFill/>
          <a:ln>
            <a:noFill/>
          </a:ln>
        </p:spPr>
        <p:txBody>
          <a:bodyPr anchorCtr="0" anchor="t" bIns="50375" lIns="100775" spcFirstLastPara="1" rIns="100775" wrap="square" tIns="50375">
            <a:noAutofit/>
          </a:bodyPr>
          <a:lstStyle/>
          <a:p>
            <a:pPr indent="-311150" lvl="0" marL="457200" marR="0" rtl="0" algn="just">
              <a:lnSpc>
                <a:spcPct val="150000"/>
              </a:lnSpc>
              <a:spcBef>
                <a:spcPts val="0"/>
              </a:spcBef>
              <a:spcAft>
                <a:spcPts val="0"/>
              </a:spcAft>
              <a:buClr>
                <a:srgbClr val="0095FF"/>
              </a:buClr>
              <a:buSzPts val="1300"/>
              <a:buFont typeface="Open Sans"/>
              <a:buChar char="●"/>
            </a:pPr>
            <a:r>
              <a:rPr i="0" lang="es" sz="1300" u="none" cap="none" strike="noStrike">
                <a:solidFill>
                  <a:srgbClr val="002540"/>
                </a:solidFill>
                <a:latin typeface="Open Sans"/>
                <a:ea typeface="Open Sans"/>
                <a:cs typeface="Open Sans"/>
                <a:sym typeface="Open Sans"/>
              </a:rPr>
              <a:t>Permite implementar el comportamiento del sistema en el procesamiento de las llamadas tanto entrantes como salientes.</a:t>
            </a:r>
            <a:endParaRPr i="0" sz="1300" u="none" cap="none" strike="noStrike">
              <a:solidFill>
                <a:srgbClr val="002540"/>
              </a:solidFill>
              <a:latin typeface="Open Sans"/>
              <a:ea typeface="Open Sans"/>
              <a:cs typeface="Open Sans"/>
              <a:sym typeface="Open Sans"/>
            </a:endParaRPr>
          </a:p>
          <a:p>
            <a:pPr indent="0" lvl="0" marL="457200" marR="0" rtl="0" algn="just">
              <a:lnSpc>
                <a:spcPct val="115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a:ea typeface="Open Sans"/>
              <a:cs typeface="Open Sans"/>
              <a:sym typeface="Open Sans"/>
            </a:endParaRPr>
          </a:p>
          <a:p>
            <a:pPr indent="-311150" lvl="0" marL="457200" marR="0" rtl="0" algn="just">
              <a:lnSpc>
                <a:spcPct val="150000"/>
              </a:lnSpc>
              <a:spcBef>
                <a:spcPts val="0"/>
              </a:spcBef>
              <a:spcAft>
                <a:spcPts val="0"/>
              </a:spcAft>
              <a:buClr>
                <a:srgbClr val="0095FF"/>
              </a:buClr>
              <a:buSzPts val="1300"/>
              <a:buFont typeface="Open Sans"/>
              <a:buChar char="●"/>
            </a:pPr>
            <a:r>
              <a:rPr i="0" lang="es" sz="1300" u="none" cap="none" strike="noStrike">
                <a:solidFill>
                  <a:srgbClr val="002540"/>
                </a:solidFill>
                <a:latin typeface="Open Sans"/>
                <a:ea typeface="Open Sans"/>
                <a:cs typeface="Open Sans"/>
                <a:sym typeface="Open Sans"/>
              </a:rPr>
              <a:t>Se genera código automáticamente, el cual es activado (deploy) en el servidor.</a:t>
            </a:r>
            <a:endParaRPr i="0" sz="1300" u="none" cap="none" strike="noStrike">
              <a:solidFill>
                <a:srgbClr val="002540"/>
              </a:solidFill>
              <a:latin typeface="Open Sans"/>
              <a:ea typeface="Open Sans"/>
              <a:cs typeface="Open Sans"/>
              <a:sym typeface="Open Sans"/>
            </a:endParaRPr>
          </a:p>
          <a:p>
            <a:pPr indent="0" lvl="0" marL="457200" marR="0" rtl="0" algn="just">
              <a:lnSpc>
                <a:spcPct val="115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a:ea typeface="Open Sans"/>
              <a:cs typeface="Open Sans"/>
              <a:sym typeface="Open Sans"/>
            </a:endParaRPr>
          </a:p>
          <a:p>
            <a:pPr indent="-311150" lvl="0" marL="457200" marR="0" rtl="0" algn="just">
              <a:lnSpc>
                <a:spcPct val="150000"/>
              </a:lnSpc>
              <a:spcBef>
                <a:spcPts val="0"/>
              </a:spcBef>
              <a:spcAft>
                <a:spcPts val="0"/>
              </a:spcAft>
              <a:buClr>
                <a:srgbClr val="0095FF"/>
              </a:buClr>
              <a:buSzPts val="1300"/>
              <a:buFont typeface="Open Sans"/>
              <a:buChar char="●"/>
            </a:pPr>
            <a:r>
              <a:rPr i="0" lang="es" sz="1300" u="none" cap="none" strike="noStrike">
                <a:solidFill>
                  <a:srgbClr val="002540"/>
                </a:solidFill>
                <a:latin typeface="Open Sans"/>
                <a:ea typeface="Open Sans"/>
                <a:cs typeface="Open Sans"/>
                <a:sym typeface="Open Sans"/>
              </a:rPr>
              <a:t>Herramienta Drag &amp; Drop</a:t>
            </a:r>
            <a:endParaRPr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i="0" sz="1300" u="none" cap="none" strike="noStrike">
              <a:solidFill>
                <a:srgbClr val="002540"/>
              </a:solidFill>
              <a:latin typeface="Open Sans"/>
              <a:ea typeface="Open Sans"/>
              <a:cs typeface="Open Sans"/>
              <a:sym typeface="Open Sans"/>
            </a:endParaRPr>
          </a:p>
        </p:txBody>
      </p:sp>
      <p:sp>
        <p:nvSpPr>
          <p:cNvPr id="89" name="Google Shape;89;p18"/>
          <p:cNvSpPr txBox="1"/>
          <p:nvPr/>
        </p:nvSpPr>
        <p:spPr>
          <a:xfrm>
            <a:off x="1354050" y="1434275"/>
            <a:ext cx="10723500" cy="431100"/>
          </a:xfrm>
          <a:prstGeom prst="rect">
            <a:avLst/>
          </a:prstGeom>
          <a:solidFill>
            <a:srgbClr val="CCEAFF"/>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s" sz="1600" u="none" cap="none" strike="noStrike">
                <a:solidFill>
                  <a:srgbClr val="002540"/>
                </a:solidFill>
                <a:latin typeface="Open Sans"/>
                <a:ea typeface="Open Sans"/>
                <a:cs typeface="Open Sans"/>
                <a:sym typeface="Open Sans"/>
              </a:rPr>
              <a:t>Es el entorno de desarrollo propietario para crear “Flujos de Telefonía” en la plataforma uContact</a:t>
            </a:r>
            <a:endParaRPr b="1" i="0" sz="1600" u="none" cap="none" strike="noStrike">
              <a:solidFill>
                <a:srgbClr val="002540"/>
              </a:solidFill>
              <a:latin typeface="Open Sans"/>
              <a:ea typeface="Open Sans"/>
              <a:cs typeface="Open Sans"/>
              <a:sym typeface="Open Sans"/>
            </a:endParaRPr>
          </a:p>
        </p:txBody>
      </p:sp>
      <p:sp>
        <p:nvSpPr>
          <p:cNvPr id="90" name="Google Shape;90;p18"/>
          <p:cNvSpPr/>
          <p:nvPr/>
        </p:nvSpPr>
        <p:spPr>
          <a:xfrm>
            <a:off x="6939921" y="3024775"/>
            <a:ext cx="6491700" cy="4538700"/>
          </a:xfrm>
          <a:prstGeom prst="rect">
            <a:avLst/>
          </a:prstGeom>
          <a:solidFill>
            <a:srgbClr val="002540"/>
          </a:solidFill>
          <a:ln>
            <a:noFill/>
          </a:ln>
          <a:effectLst>
            <a:outerShdw blurRad="185738" rotWithShape="0" algn="bl" dir="13500000" dist="57150">
              <a:srgbClr val="000000">
                <a:alpha val="23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8"/>
          <p:cNvSpPr/>
          <p:nvPr/>
        </p:nvSpPr>
        <p:spPr>
          <a:xfrm>
            <a:off x="7141000" y="3272000"/>
            <a:ext cx="5973000" cy="3745200"/>
          </a:xfrm>
          <a:prstGeom prst="rect">
            <a:avLst/>
          </a:prstGeom>
          <a:noFill/>
          <a:ln>
            <a:noFill/>
          </a:ln>
        </p:spPr>
        <p:txBody>
          <a:bodyPr anchorCtr="0" anchor="t" bIns="50375" lIns="100775" spcFirstLastPara="1" rIns="100775" wrap="square" tIns="50375">
            <a:noAutofit/>
          </a:bodyPr>
          <a:lstStyle/>
          <a:p>
            <a:pPr indent="0" lvl="0" marL="0" marR="0" rtl="0" algn="l">
              <a:lnSpc>
                <a:spcPct val="115000"/>
              </a:lnSpc>
              <a:spcBef>
                <a:spcPts val="0"/>
              </a:spcBef>
              <a:spcAft>
                <a:spcPts val="0"/>
              </a:spcAft>
              <a:buClr>
                <a:schemeClr val="dk1"/>
              </a:buClr>
              <a:buSzPts val="1500"/>
              <a:buFont typeface="Arial"/>
              <a:buNone/>
            </a:pPr>
            <a:r>
              <a:rPr i="0" lang="es" sz="1100" u="none" cap="none" strike="noStrike">
                <a:solidFill>
                  <a:schemeClr val="lt1"/>
                </a:solidFill>
                <a:latin typeface="Open Sans ExtraBold"/>
                <a:ea typeface="Open Sans ExtraBold"/>
                <a:cs typeface="Open Sans ExtraBold"/>
                <a:sym typeface="Open Sans ExtraBold"/>
              </a:rPr>
              <a:t>/**</a:t>
            </a:r>
            <a:endParaRPr i="0" sz="1100" u="none" cap="none" strike="noStrike">
              <a:solidFill>
                <a:schemeClr val="lt1"/>
              </a:solidFill>
              <a:latin typeface="Open Sans ExtraBold"/>
              <a:ea typeface="Open Sans ExtraBold"/>
              <a:cs typeface="Open Sans ExtraBold"/>
              <a:sym typeface="Open Sans ExtraBold"/>
            </a:endParaRPr>
          </a:p>
          <a:p>
            <a:pPr indent="0" lvl="0" marL="0" marR="0" rtl="0" algn="l">
              <a:lnSpc>
                <a:spcPct val="115000"/>
              </a:lnSpc>
              <a:spcBef>
                <a:spcPts val="0"/>
              </a:spcBef>
              <a:spcAft>
                <a:spcPts val="0"/>
              </a:spcAft>
              <a:buClr>
                <a:schemeClr val="dk1"/>
              </a:buClr>
              <a:buSzPts val="1500"/>
              <a:buFont typeface="Arial"/>
              <a:buNone/>
            </a:pPr>
            <a:r>
              <a:rPr i="0" lang="es" sz="1100" u="none" cap="none" strike="noStrike">
                <a:solidFill>
                  <a:srgbClr val="ED1F27"/>
                </a:solidFill>
                <a:latin typeface="Open Sans ExtraBold"/>
                <a:ea typeface="Open Sans ExtraBold"/>
                <a:cs typeface="Open Sans ExtraBold"/>
                <a:sym typeface="Open Sans ExtraBold"/>
              </a:rPr>
              <a:t>* Simple HelloButton() method.</a:t>
            </a:r>
            <a:endParaRPr i="0" sz="1100" u="none" cap="none" strike="noStrike">
              <a:solidFill>
                <a:srgbClr val="ED1F27"/>
              </a:solidFill>
              <a:latin typeface="Open Sans ExtraBold"/>
              <a:ea typeface="Open Sans ExtraBold"/>
              <a:cs typeface="Open Sans ExtraBold"/>
              <a:sym typeface="Open Sans ExtraBold"/>
            </a:endParaRPr>
          </a:p>
          <a:p>
            <a:pPr indent="0" lvl="0" marL="0" marR="0" rtl="0" algn="l">
              <a:lnSpc>
                <a:spcPct val="115000"/>
              </a:lnSpc>
              <a:spcBef>
                <a:spcPts val="0"/>
              </a:spcBef>
              <a:spcAft>
                <a:spcPts val="0"/>
              </a:spcAft>
              <a:buClr>
                <a:schemeClr val="dk1"/>
              </a:buClr>
              <a:buSzPts val="1500"/>
              <a:buFont typeface="Arial"/>
              <a:buNone/>
            </a:pPr>
            <a:r>
              <a:rPr i="0" lang="es" sz="1100" u="none" cap="none" strike="noStrike">
                <a:solidFill>
                  <a:schemeClr val="lt1"/>
                </a:solidFill>
                <a:latin typeface="Open Sans ExtraBold"/>
                <a:ea typeface="Open Sans ExtraBold"/>
                <a:cs typeface="Open Sans ExtraBold"/>
                <a:sym typeface="Open Sans ExtraBold"/>
              </a:rPr>
              <a:t>*@version 1.0</a:t>
            </a:r>
            <a:endParaRPr i="0" sz="1100" u="none" cap="none" strike="noStrike">
              <a:solidFill>
                <a:schemeClr val="lt1"/>
              </a:solidFill>
              <a:latin typeface="Open Sans ExtraBold"/>
              <a:ea typeface="Open Sans ExtraBold"/>
              <a:cs typeface="Open Sans ExtraBold"/>
              <a:sym typeface="Open Sans ExtraBold"/>
            </a:endParaRPr>
          </a:p>
          <a:p>
            <a:pPr indent="0" lvl="0" marL="0" marR="0" rtl="0" algn="l">
              <a:lnSpc>
                <a:spcPct val="115000"/>
              </a:lnSpc>
              <a:spcBef>
                <a:spcPts val="0"/>
              </a:spcBef>
              <a:spcAft>
                <a:spcPts val="0"/>
              </a:spcAft>
              <a:buClr>
                <a:schemeClr val="dk1"/>
              </a:buClr>
              <a:buSzPts val="1500"/>
              <a:buFont typeface="Arial"/>
              <a:buNone/>
            </a:pPr>
            <a:r>
              <a:rPr i="0" lang="es" sz="1100" u="none" cap="none" strike="noStrike">
                <a:solidFill>
                  <a:schemeClr val="lt1"/>
                </a:solidFill>
                <a:latin typeface="Open Sans ExtraBold"/>
                <a:ea typeface="Open Sans ExtraBold"/>
                <a:cs typeface="Open Sans ExtraBold"/>
                <a:sym typeface="Open Sans ExtraBold"/>
              </a:rPr>
              <a:t>*@author john doe &lt;doe.j@example.com&gt;</a:t>
            </a:r>
            <a:endParaRPr i="0" sz="1100" u="none" cap="none" strike="noStrike">
              <a:solidFill>
                <a:schemeClr val="lt1"/>
              </a:solidFill>
              <a:latin typeface="Open Sans ExtraBold"/>
              <a:ea typeface="Open Sans ExtraBold"/>
              <a:cs typeface="Open Sans ExtraBold"/>
              <a:sym typeface="Open Sans ExtraBold"/>
            </a:endParaRPr>
          </a:p>
          <a:p>
            <a:pPr indent="0" lvl="0" marL="0" marR="0" rtl="0" algn="l">
              <a:lnSpc>
                <a:spcPct val="115000"/>
              </a:lnSpc>
              <a:spcBef>
                <a:spcPts val="0"/>
              </a:spcBef>
              <a:spcAft>
                <a:spcPts val="0"/>
              </a:spcAft>
              <a:buClr>
                <a:schemeClr val="dk1"/>
              </a:buClr>
              <a:buSzPts val="1500"/>
              <a:buFont typeface="Arial"/>
              <a:buNone/>
            </a:pPr>
            <a:r>
              <a:rPr i="0" lang="es" sz="1100" u="none" cap="none" strike="noStrike">
                <a:solidFill>
                  <a:schemeClr val="lt1"/>
                </a:solidFill>
                <a:latin typeface="Open Sans ExtraBold"/>
                <a:ea typeface="Open Sans ExtraBold"/>
                <a:cs typeface="Open Sans ExtraBold"/>
                <a:sym typeface="Open Sans ExtraBold"/>
              </a:rPr>
              <a:t>*/</a:t>
            </a:r>
            <a:endParaRPr i="0" sz="1100" u="none" cap="none" strike="noStrike">
              <a:solidFill>
                <a:schemeClr val="lt1"/>
              </a:solidFill>
              <a:latin typeface="Open Sans ExtraBold"/>
              <a:ea typeface="Open Sans ExtraBold"/>
              <a:cs typeface="Open Sans ExtraBold"/>
              <a:sym typeface="Open Sans ExtraBold"/>
            </a:endParaRPr>
          </a:p>
          <a:p>
            <a:pPr indent="0" lvl="0" marL="0" marR="0" rtl="0" algn="l">
              <a:lnSpc>
                <a:spcPct val="115000"/>
              </a:lnSpc>
              <a:spcBef>
                <a:spcPts val="0"/>
              </a:spcBef>
              <a:spcAft>
                <a:spcPts val="0"/>
              </a:spcAft>
              <a:buClr>
                <a:schemeClr val="dk1"/>
              </a:buClr>
              <a:buSzPts val="1500"/>
              <a:buFont typeface="Arial"/>
              <a:buNone/>
            </a:pPr>
            <a:r>
              <a:rPr i="0" lang="es" sz="1100" u="none" cap="none" strike="noStrike">
                <a:solidFill>
                  <a:srgbClr val="0095FF"/>
                </a:solidFill>
                <a:latin typeface="Open Sans ExtraBold"/>
                <a:ea typeface="Open Sans ExtraBold"/>
                <a:cs typeface="Open Sans ExtraBold"/>
                <a:sym typeface="Open Sans ExtraBold"/>
              </a:rPr>
              <a:t>HelloButton()</a:t>
            </a:r>
            <a:endParaRPr i="0" sz="1100" u="none" cap="none" strike="noStrike">
              <a:solidFill>
                <a:srgbClr val="0095FF"/>
              </a:solidFill>
              <a:latin typeface="Open Sans ExtraBold"/>
              <a:ea typeface="Open Sans ExtraBold"/>
              <a:cs typeface="Open Sans ExtraBold"/>
              <a:sym typeface="Open Sans ExtraBold"/>
            </a:endParaRPr>
          </a:p>
          <a:p>
            <a:pPr indent="0" lvl="0" marL="0" marR="0" rtl="0" algn="l">
              <a:lnSpc>
                <a:spcPct val="115000"/>
              </a:lnSpc>
              <a:spcBef>
                <a:spcPts val="0"/>
              </a:spcBef>
              <a:spcAft>
                <a:spcPts val="0"/>
              </a:spcAft>
              <a:buClr>
                <a:schemeClr val="dk1"/>
              </a:buClr>
              <a:buSzPts val="1500"/>
              <a:buFont typeface="Arial"/>
              <a:buNone/>
            </a:pPr>
            <a:r>
              <a:rPr i="0" lang="es" sz="1100" u="none" cap="none" strike="noStrike">
                <a:solidFill>
                  <a:schemeClr val="lt1"/>
                </a:solidFill>
                <a:latin typeface="Open Sans ExtraBold"/>
                <a:ea typeface="Open Sans ExtraBold"/>
                <a:cs typeface="Open Sans ExtraBold"/>
                <a:sym typeface="Open Sans ExtraBold"/>
              </a:rPr>
              <a:t>{</a:t>
            </a:r>
            <a:endParaRPr i="0" sz="1100" u="none" cap="none" strike="noStrike">
              <a:solidFill>
                <a:schemeClr val="lt1"/>
              </a:solidFill>
              <a:latin typeface="Open Sans ExtraBold"/>
              <a:ea typeface="Open Sans ExtraBold"/>
              <a:cs typeface="Open Sans ExtraBold"/>
              <a:sym typeface="Open Sans ExtraBold"/>
            </a:endParaRPr>
          </a:p>
          <a:p>
            <a:pPr indent="0" lvl="0" marL="0" marR="0" rtl="0" algn="l">
              <a:lnSpc>
                <a:spcPct val="115000"/>
              </a:lnSpc>
              <a:spcBef>
                <a:spcPts val="0"/>
              </a:spcBef>
              <a:spcAft>
                <a:spcPts val="0"/>
              </a:spcAft>
              <a:buClr>
                <a:schemeClr val="dk1"/>
              </a:buClr>
              <a:buSzPts val="1500"/>
              <a:buFont typeface="Arial"/>
              <a:buNone/>
            </a:pPr>
            <a:r>
              <a:rPr i="0" lang="es" sz="1100" u="none" cap="none" strike="noStrike">
                <a:solidFill>
                  <a:schemeClr val="lt1"/>
                </a:solidFill>
                <a:latin typeface="Open Sans ExtraBold"/>
                <a:ea typeface="Open Sans ExtraBold"/>
                <a:cs typeface="Open Sans ExtraBold"/>
                <a:sym typeface="Open Sans ExtraBold"/>
              </a:rPr>
              <a:t>	JButton hello - new JButton( “Hello, wor</a:t>
            </a:r>
            <a:endParaRPr i="0" sz="1100" u="none" cap="none" strike="noStrike">
              <a:solidFill>
                <a:schemeClr val="lt1"/>
              </a:solidFill>
              <a:latin typeface="Open Sans ExtraBold"/>
              <a:ea typeface="Open Sans ExtraBold"/>
              <a:cs typeface="Open Sans ExtraBold"/>
              <a:sym typeface="Open Sans ExtraBold"/>
            </a:endParaRPr>
          </a:p>
          <a:p>
            <a:pPr indent="0" lvl="0" marL="0" marR="0" rtl="0" algn="l">
              <a:lnSpc>
                <a:spcPct val="115000"/>
              </a:lnSpc>
              <a:spcBef>
                <a:spcPts val="0"/>
              </a:spcBef>
              <a:spcAft>
                <a:spcPts val="0"/>
              </a:spcAft>
              <a:buClr>
                <a:schemeClr val="dk1"/>
              </a:buClr>
              <a:buSzPts val="1500"/>
              <a:buFont typeface="Arial"/>
              <a:buNone/>
            </a:pPr>
            <a:r>
              <a:rPr i="0" lang="es" sz="1100" u="none" cap="none" strike="noStrike">
                <a:solidFill>
                  <a:schemeClr val="lt1"/>
                </a:solidFill>
                <a:latin typeface="Open Sans ExtraBold"/>
                <a:ea typeface="Open Sans ExtraBold"/>
                <a:cs typeface="Open Sans ExtraBold"/>
                <a:sym typeface="Open Sans ExtraBold"/>
              </a:rPr>
              <a:t>	</a:t>
            </a:r>
            <a:r>
              <a:rPr i="0" lang="es" sz="1100" u="none" cap="none" strike="noStrike">
                <a:solidFill>
                  <a:srgbClr val="FF9800"/>
                </a:solidFill>
                <a:latin typeface="Open Sans ExtraBold"/>
                <a:ea typeface="Open Sans ExtraBold"/>
                <a:cs typeface="Open Sans ExtraBold"/>
                <a:sym typeface="Open Sans ExtraBold"/>
              </a:rPr>
              <a:t>hello.addActionListener</a:t>
            </a:r>
            <a:r>
              <a:rPr i="0" lang="es" sz="1100" u="none" cap="none" strike="noStrike">
                <a:solidFill>
                  <a:schemeClr val="lt1"/>
                </a:solidFill>
                <a:latin typeface="Open Sans ExtraBold"/>
                <a:ea typeface="Open Sans ExtraBold"/>
                <a:cs typeface="Open Sans ExtraBold"/>
                <a:sym typeface="Open Sans ExtraBold"/>
              </a:rPr>
              <a:t>( new HelloBtnList</a:t>
            </a:r>
            <a:endParaRPr i="0" sz="1100" u="none" cap="none" strike="noStrike">
              <a:solidFill>
                <a:schemeClr val="lt1"/>
              </a:solidFill>
              <a:latin typeface="Open Sans ExtraBold"/>
              <a:ea typeface="Open Sans ExtraBold"/>
              <a:cs typeface="Open Sans ExtraBold"/>
              <a:sym typeface="Open Sans ExtraBold"/>
            </a:endParaRPr>
          </a:p>
          <a:p>
            <a:pPr indent="0" lvl="0" marL="0" marR="0" rtl="0" algn="l">
              <a:lnSpc>
                <a:spcPct val="115000"/>
              </a:lnSpc>
              <a:spcBef>
                <a:spcPts val="0"/>
              </a:spcBef>
              <a:spcAft>
                <a:spcPts val="0"/>
              </a:spcAft>
              <a:buClr>
                <a:schemeClr val="dk1"/>
              </a:buClr>
              <a:buSzPts val="1500"/>
              <a:buFont typeface="Arial"/>
              <a:buNone/>
            </a:pPr>
            <a:r>
              <a:t/>
            </a:r>
            <a:endParaRPr i="0" sz="1100" u="none" cap="none" strike="noStrike">
              <a:solidFill>
                <a:schemeClr val="lt1"/>
              </a:solidFill>
              <a:latin typeface="Open Sans ExtraBold"/>
              <a:ea typeface="Open Sans ExtraBold"/>
              <a:cs typeface="Open Sans ExtraBold"/>
              <a:sym typeface="Open Sans ExtraBold"/>
            </a:endParaRPr>
          </a:p>
          <a:p>
            <a:pPr indent="0" lvl="0" marL="0" marR="0" rtl="0" algn="l">
              <a:lnSpc>
                <a:spcPct val="115000"/>
              </a:lnSpc>
              <a:spcBef>
                <a:spcPts val="0"/>
              </a:spcBef>
              <a:spcAft>
                <a:spcPts val="0"/>
              </a:spcAft>
              <a:buClr>
                <a:schemeClr val="dk1"/>
              </a:buClr>
              <a:buSzPts val="1500"/>
              <a:buFont typeface="Arial"/>
              <a:buNone/>
            </a:pPr>
            <a:r>
              <a:rPr i="0" lang="es" sz="1100" u="none" cap="none" strike="noStrike">
                <a:solidFill>
                  <a:schemeClr val="lt1"/>
                </a:solidFill>
                <a:latin typeface="Open Sans ExtraBold"/>
                <a:ea typeface="Open Sans ExtraBold"/>
                <a:cs typeface="Open Sans ExtraBold"/>
                <a:sym typeface="Open Sans ExtraBold"/>
              </a:rPr>
              <a:t>/ / use the JFrame type until support for t</a:t>
            </a:r>
            <a:endParaRPr i="0" sz="1100" u="none" cap="none" strike="noStrike">
              <a:solidFill>
                <a:schemeClr val="lt1"/>
              </a:solidFill>
              <a:latin typeface="Open Sans ExtraBold"/>
              <a:ea typeface="Open Sans ExtraBold"/>
              <a:cs typeface="Open Sans ExtraBold"/>
              <a:sym typeface="Open Sans ExtraBold"/>
            </a:endParaRPr>
          </a:p>
          <a:p>
            <a:pPr indent="0" lvl="0" marL="0" marR="0" rtl="0" algn="l">
              <a:lnSpc>
                <a:spcPct val="115000"/>
              </a:lnSpc>
              <a:spcBef>
                <a:spcPts val="0"/>
              </a:spcBef>
              <a:spcAft>
                <a:spcPts val="0"/>
              </a:spcAft>
              <a:buClr>
                <a:schemeClr val="dk1"/>
              </a:buClr>
              <a:buSzPts val="1500"/>
              <a:buFont typeface="Arial"/>
              <a:buNone/>
            </a:pPr>
            <a:r>
              <a:rPr i="0" lang="es" sz="1100" u="none" cap="none" strike="noStrike">
                <a:solidFill>
                  <a:schemeClr val="lt1"/>
                </a:solidFill>
                <a:latin typeface="Open Sans ExtraBold"/>
                <a:ea typeface="Open Sans ExtraBold"/>
                <a:cs typeface="Open Sans ExtraBold"/>
                <a:sym typeface="Open Sans ExtraBold"/>
              </a:rPr>
              <a:t>/ / new component is finished</a:t>
            </a:r>
            <a:endParaRPr i="0" sz="1100" u="none" cap="none" strike="noStrike">
              <a:solidFill>
                <a:schemeClr val="lt1"/>
              </a:solidFill>
              <a:latin typeface="Open Sans ExtraBold"/>
              <a:ea typeface="Open Sans ExtraBold"/>
              <a:cs typeface="Open Sans ExtraBold"/>
              <a:sym typeface="Open Sans ExtraBold"/>
            </a:endParaRPr>
          </a:p>
          <a:p>
            <a:pPr indent="0" lvl="0" marL="0" marR="0" rtl="0" algn="l">
              <a:lnSpc>
                <a:spcPct val="115000"/>
              </a:lnSpc>
              <a:spcBef>
                <a:spcPts val="0"/>
              </a:spcBef>
              <a:spcAft>
                <a:spcPts val="0"/>
              </a:spcAft>
              <a:buClr>
                <a:schemeClr val="dk1"/>
              </a:buClr>
              <a:buSzPts val="1500"/>
              <a:buFont typeface="Arial"/>
              <a:buNone/>
            </a:pPr>
            <a:r>
              <a:rPr i="0" lang="es" sz="1100" u="none" cap="none" strike="noStrike">
                <a:solidFill>
                  <a:schemeClr val="lt1"/>
                </a:solidFill>
                <a:latin typeface="Open Sans ExtraBold"/>
                <a:ea typeface="Open Sans ExtraBold"/>
                <a:cs typeface="Open Sans ExtraBold"/>
                <a:sym typeface="Open Sans ExtraBold"/>
              </a:rPr>
              <a:t>JFrame frame - new JFrame </a:t>
            </a:r>
            <a:r>
              <a:rPr i="0" lang="es" sz="1100" u="none" cap="none" strike="noStrike">
                <a:solidFill>
                  <a:srgbClr val="ED1F27"/>
                </a:solidFill>
                <a:latin typeface="Open Sans ExtraBold"/>
                <a:ea typeface="Open Sans ExtraBold"/>
                <a:cs typeface="Open Sans ExtraBold"/>
                <a:sym typeface="Open Sans ExtraBold"/>
              </a:rPr>
              <a:t>( ”Hello Button” Container pane</a:t>
            </a:r>
            <a:r>
              <a:rPr i="0" lang="es" sz="1100" u="none" cap="none" strike="noStrike">
                <a:solidFill>
                  <a:schemeClr val="lt1"/>
                </a:solidFill>
                <a:latin typeface="Open Sans ExtraBold"/>
                <a:ea typeface="Open Sans ExtraBold"/>
                <a:cs typeface="Open Sans ExtraBold"/>
                <a:sym typeface="Open Sans ExtraBold"/>
              </a:rPr>
              <a:t> - </a:t>
            </a:r>
            <a:r>
              <a:rPr i="0" lang="es" sz="1100" u="none" cap="none" strike="noStrike">
                <a:solidFill>
                  <a:srgbClr val="740CE8"/>
                </a:solidFill>
                <a:latin typeface="Open Sans ExtraBold"/>
                <a:ea typeface="Open Sans ExtraBold"/>
                <a:cs typeface="Open Sans ExtraBold"/>
                <a:sym typeface="Open Sans ExtraBold"/>
              </a:rPr>
              <a:t>frame.getContentPanel()</a:t>
            </a:r>
            <a:r>
              <a:rPr i="0" lang="es" sz="1100" u="none" cap="none" strike="noStrike">
                <a:solidFill>
                  <a:schemeClr val="lt1"/>
                </a:solidFill>
                <a:latin typeface="Open Sans ExtraBold"/>
                <a:ea typeface="Open Sans ExtraBold"/>
                <a:cs typeface="Open Sans ExtraBold"/>
                <a:sym typeface="Open Sans ExtraBold"/>
              </a:rPr>
              <a:t> ;</a:t>
            </a:r>
            <a:endParaRPr i="0" sz="1100" u="none" cap="none" strike="noStrike">
              <a:solidFill>
                <a:schemeClr val="lt1"/>
              </a:solidFill>
              <a:latin typeface="Open Sans ExtraBold"/>
              <a:ea typeface="Open Sans ExtraBold"/>
              <a:cs typeface="Open Sans ExtraBold"/>
              <a:sym typeface="Open Sans ExtraBold"/>
            </a:endParaRPr>
          </a:p>
          <a:p>
            <a:pPr indent="0" lvl="0" marL="0" marR="0" rtl="0" algn="l">
              <a:lnSpc>
                <a:spcPct val="115000"/>
              </a:lnSpc>
              <a:spcBef>
                <a:spcPts val="0"/>
              </a:spcBef>
              <a:spcAft>
                <a:spcPts val="0"/>
              </a:spcAft>
              <a:buClr>
                <a:schemeClr val="dk1"/>
              </a:buClr>
              <a:buSzPts val="1500"/>
              <a:buFont typeface="Arial"/>
              <a:buNone/>
            </a:pPr>
            <a:r>
              <a:rPr i="0" lang="es" sz="1100" u="none" cap="none" strike="noStrike">
                <a:solidFill>
                  <a:schemeClr val="lt1"/>
                </a:solidFill>
                <a:latin typeface="Open Sans ExtraBold"/>
                <a:ea typeface="Open Sans ExtraBold"/>
                <a:cs typeface="Open Sans ExtraBold"/>
                <a:sym typeface="Open Sans ExtraBold"/>
              </a:rPr>
              <a:t>pane.add( hello );</a:t>
            </a:r>
            <a:endParaRPr i="0" sz="1100" u="none" cap="none" strike="noStrike">
              <a:solidFill>
                <a:schemeClr val="lt1"/>
              </a:solidFill>
              <a:latin typeface="Open Sans ExtraBold"/>
              <a:ea typeface="Open Sans ExtraBold"/>
              <a:cs typeface="Open Sans ExtraBold"/>
              <a:sym typeface="Open Sans ExtraBold"/>
            </a:endParaRPr>
          </a:p>
          <a:p>
            <a:pPr indent="0" lvl="0" marL="0" marR="0" rtl="0" algn="l">
              <a:lnSpc>
                <a:spcPct val="115000"/>
              </a:lnSpc>
              <a:spcBef>
                <a:spcPts val="0"/>
              </a:spcBef>
              <a:spcAft>
                <a:spcPts val="0"/>
              </a:spcAft>
              <a:buClr>
                <a:schemeClr val="dk1"/>
              </a:buClr>
              <a:buSzPts val="1500"/>
              <a:buFont typeface="Arial"/>
              <a:buNone/>
            </a:pPr>
            <a:r>
              <a:rPr i="0" lang="es" sz="1100" u="none" cap="none" strike="noStrike">
                <a:solidFill>
                  <a:schemeClr val="lt1"/>
                </a:solidFill>
                <a:latin typeface="Open Sans ExtraBold"/>
                <a:ea typeface="Open Sans ExtraBold"/>
                <a:cs typeface="Open Sans ExtraBold"/>
                <a:sym typeface="Open Sans ExtraBold"/>
              </a:rPr>
              <a:t>frame.pack() ;</a:t>
            </a:r>
            <a:endParaRPr i="0" sz="1100" u="none" cap="none" strike="noStrike">
              <a:solidFill>
                <a:schemeClr val="lt1"/>
              </a:solidFill>
              <a:latin typeface="Open Sans ExtraBold"/>
              <a:ea typeface="Open Sans ExtraBold"/>
              <a:cs typeface="Open Sans ExtraBold"/>
              <a:sym typeface="Open Sans ExtraBold"/>
            </a:endParaRPr>
          </a:p>
          <a:p>
            <a:pPr indent="0" lvl="0" marL="0" marR="0" rtl="0" algn="l">
              <a:lnSpc>
                <a:spcPct val="115000"/>
              </a:lnSpc>
              <a:spcBef>
                <a:spcPts val="0"/>
              </a:spcBef>
              <a:spcAft>
                <a:spcPts val="0"/>
              </a:spcAft>
              <a:buClr>
                <a:schemeClr val="dk1"/>
              </a:buClr>
              <a:buSzPts val="1500"/>
              <a:buFont typeface="Arial"/>
              <a:buNone/>
            </a:pPr>
            <a:r>
              <a:rPr i="0" lang="es" sz="1100" u="none" cap="none" strike="noStrike">
                <a:solidFill>
                  <a:schemeClr val="lt1"/>
                </a:solidFill>
                <a:latin typeface="Open Sans ExtraBold"/>
                <a:ea typeface="Open Sans ExtraBold"/>
                <a:cs typeface="Open Sans ExtraBold"/>
                <a:sym typeface="Open Sans ExtraBold"/>
              </a:rPr>
              <a:t>frame.show() ;		/ / display the fra</a:t>
            </a:r>
            <a:endParaRPr i="0" sz="1100" u="none" cap="none" strike="noStrike">
              <a:solidFill>
                <a:schemeClr val="lt1"/>
              </a:solidFill>
              <a:latin typeface="Open Sans ExtraBold"/>
              <a:ea typeface="Open Sans ExtraBold"/>
              <a:cs typeface="Open Sans ExtraBold"/>
              <a:sym typeface="Open Sans ExtraBold"/>
            </a:endParaRPr>
          </a:p>
          <a:p>
            <a:pPr indent="0" lvl="0" marL="0" marR="0" rtl="0" algn="l">
              <a:lnSpc>
                <a:spcPct val="115000"/>
              </a:lnSpc>
              <a:spcBef>
                <a:spcPts val="0"/>
              </a:spcBef>
              <a:spcAft>
                <a:spcPts val="0"/>
              </a:spcAft>
              <a:buClr>
                <a:schemeClr val="dk1"/>
              </a:buClr>
              <a:buSzPts val="1500"/>
              <a:buFont typeface="Arial"/>
              <a:buNone/>
            </a:pPr>
            <a:r>
              <a:rPr i="0" lang="es" sz="1100" u="none" cap="none" strike="noStrike">
                <a:solidFill>
                  <a:schemeClr val="lt1"/>
                </a:solidFill>
                <a:latin typeface="Open Sans ExtraBold"/>
                <a:ea typeface="Open Sans ExtraBold"/>
                <a:cs typeface="Open Sans ExtraBold"/>
                <a:sym typeface="Open Sans ExtraBold"/>
              </a:rPr>
              <a:t>}</a:t>
            </a:r>
            <a:endParaRPr i="0" sz="1100" u="none" cap="none" strike="noStrike">
              <a:solidFill>
                <a:schemeClr val="lt1"/>
              </a:solidFill>
              <a:latin typeface="Open Sans ExtraBold"/>
              <a:ea typeface="Open Sans ExtraBold"/>
              <a:cs typeface="Open Sans ExtraBold"/>
              <a:sym typeface="Open Sans ExtraBold"/>
            </a:endParaRPr>
          </a:p>
          <a:p>
            <a:pPr indent="0" lvl="0" marL="0" marR="0" rtl="0" algn="l">
              <a:lnSpc>
                <a:spcPct val="115000"/>
              </a:lnSpc>
              <a:spcBef>
                <a:spcPts val="0"/>
              </a:spcBef>
              <a:spcAft>
                <a:spcPts val="0"/>
              </a:spcAft>
              <a:buClr>
                <a:schemeClr val="dk1"/>
              </a:buClr>
              <a:buSzPts val="1500"/>
              <a:buFont typeface="Arial"/>
              <a:buNone/>
            </a:pPr>
            <a:r>
              <a:t/>
            </a:r>
            <a:endParaRPr i="0" sz="1100" u="none" cap="none" strike="noStrike">
              <a:solidFill>
                <a:schemeClr val="lt1"/>
              </a:solidFill>
              <a:latin typeface="Open Sans ExtraBold"/>
              <a:ea typeface="Open Sans ExtraBold"/>
              <a:cs typeface="Open Sans ExtraBold"/>
              <a:sym typeface="Open Sans ExtraBold"/>
            </a:endParaRPr>
          </a:p>
          <a:p>
            <a:pPr indent="0" lvl="0" marL="0" marR="0" rtl="0" algn="l">
              <a:lnSpc>
                <a:spcPct val="115000"/>
              </a:lnSpc>
              <a:spcBef>
                <a:spcPts val="0"/>
              </a:spcBef>
              <a:spcAft>
                <a:spcPts val="0"/>
              </a:spcAft>
              <a:buClr>
                <a:schemeClr val="dk1"/>
              </a:buClr>
              <a:buSzPts val="1500"/>
              <a:buFont typeface="Arial"/>
              <a:buNone/>
            </a:pPr>
            <a:r>
              <a:t/>
            </a:r>
            <a:endParaRPr i="0" sz="1100" u="none" cap="none" strike="noStrike">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5" name="Shape 95"/>
        <p:cNvGrpSpPr/>
        <p:nvPr/>
      </p:nvGrpSpPr>
      <p:grpSpPr>
        <a:xfrm>
          <a:off x="0" y="0"/>
          <a:ext cx="0" cy="0"/>
          <a:chOff x="0" y="0"/>
          <a:chExt cx="0" cy="0"/>
        </a:xfrm>
      </p:grpSpPr>
      <p:sp>
        <p:nvSpPr>
          <p:cNvPr id="96" name="Google Shape;96;p19"/>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INTERFAZ</a:t>
            </a:r>
            <a:r>
              <a:rPr lang="es" sz="1300">
                <a:solidFill>
                  <a:srgbClr val="0095FF"/>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 |  </a:t>
            </a:r>
            <a:endParaRPr sz="1300">
              <a:solidFill>
                <a:srgbClr val="435E72"/>
              </a:solidFill>
              <a:latin typeface="Open Sans ExtraBold"/>
              <a:ea typeface="Open Sans ExtraBold"/>
              <a:cs typeface="Open Sans ExtraBold"/>
              <a:sym typeface="Open Sans ExtraBold"/>
            </a:endParaRPr>
          </a:p>
        </p:txBody>
      </p:sp>
      <p:sp>
        <p:nvSpPr>
          <p:cNvPr id="97" name="Google Shape;97;p19"/>
          <p:cNvSpPr/>
          <p:nvPr/>
        </p:nvSpPr>
        <p:spPr>
          <a:xfrm>
            <a:off x="1141353" y="1398125"/>
            <a:ext cx="11148900" cy="5417700"/>
          </a:xfrm>
          <a:prstGeom prst="rect">
            <a:avLst/>
          </a:prstGeom>
          <a:solidFill>
            <a:schemeClr val="lt1"/>
          </a:solidFill>
          <a:ln>
            <a:noFill/>
          </a:ln>
          <a:effectLst>
            <a:outerShdw blurRad="185738" rotWithShape="0" algn="bl" dir="13500000" dist="57150">
              <a:srgbClr val="000000">
                <a:alpha val="23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8" name="Google Shape;98;p19"/>
          <p:cNvPicPr preferRelativeResize="0"/>
          <p:nvPr/>
        </p:nvPicPr>
        <p:blipFill>
          <a:blip r:embed="rId4">
            <a:alphaModFix/>
          </a:blip>
          <a:stretch>
            <a:fillRect/>
          </a:stretch>
        </p:blipFill>
        <p:spPr>
          <a:xfrm>
            <a:off x="1038488" y="1022987"/>
            <a:ext cx="11354626" cy="55176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2" name="Shape 102"/>
        <p:cNvGrpSpPr/>
        <p:nvPr/>
      </p:nvGrpSpPr>
      <p:grpSpPr>
        <a:xfrm>
          <a:off x="0" y="0"/>
          <a:ext cx="0" cy="0"/>
          <a:chOff x="0" y="0"/>
          <a:chExt cx="0" cy="0"/>
        </a:xfrm>
      </p:grpSpPr>
      <p:sp>
        <p:nvSpPr>
          <p:cNvPr id="103" name="Google Shape;103;p20"/>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¿CÓMO FUNCIONA?</a:t>
            </a:r>
            <a:r>
              <a:rPr lang="es" sz="1300">
                <a:solidFill>
                  <a:srgbClr val="0095FF"/>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 |  </a:t>
            </a:r>
            <a:endParaRPr sz="1300">
              <a:solidFill>
                <a:srgbClr val="435E72"/>
              </a:solidFill>
              <a:latin typeface="Open Sans ExtraBold"/>
              <a:ea typeface="Open Sans ExtraBold"/>
              <a:cs typeface="Open Sans ExtraBold"/>
              <a:sym typeface="Open Sans ExtraBold"/>
            </a:endParaRPr>
          </a:p>
        </p:txBody>
      </p:sp>
      <p:sp>
        <p:nvSpPr>
          <p:cNvPr id="104" name="Google Shape;104;p20"/>
          <p:cNvSpPr/>
          <p:nvPr/>
        </p:nvSpPr>
        <p:spPr>
          <a:xfrm>
            <a:off x="4173000" y="3355075"/>
            <a:ext cx="6640200" cy="1116000"/>
          </a:xfrm>
          <a:prstGeom prst="rect">
            <a:avLst/>
          </a:prstGeom>
          <a:noFill/>
          <a:ln>
            <a:noFill/>
          </a:ln>
        </p:spPr>
        <p:txBody>
          <a:bodyPr anchorCtr="0" anchor="t" bIns="50375" lIns="100775" spcFirstLastPara="1" rIns="100775" wrap="square" tIns="50375">
            <a:noAutofit/>
          </a:bodyPr>
          <a:lstStyle/>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Al cargar un flujo, la herramienta entra en modo edición permitiendo modificaciones a los mismos para finalmente realizar la Activación (Deploy). Las esquinas inferiores (izquierda y derecha) detallan el contexto y la extensión del flujo, así como también el modo en el que se encuentra el mismo en el editor.</a:t>
            </a:r>
            <a:endParaRPr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chemeClr val="dk1"/>
              </a:buClr>
              <a:buSzPts val="1500"/>
              <a:buFont typeface="Arial"/>
              <a:buNone/>
            </a:pPr>
            <a:r>
              <a:t/>
            </a:r>
            <a:endParaRPr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chemeClr val="dk1"/>
              </a:buClr>
              <a:buSzPts val="1500"/>
              <a:buFont typeface="Arial"/>
              <a:buNone/>
            </a:pPr>
            <a:r>
              <a:t/>
            </a:r>
            <a:endParaRPr i="0" sz="1300" u="none" cap="none" strike="noStrike">
              <a:solidFill>
                <a:srgbClr val="002540"/>
              </a:solidFill>
              <a:latin typeface="Open Sans"/>
              <a:ea typeface="Open Sans"/>
              <a:cs typeface="Open Sans"/>
              <a:sym typeface="Open Sans"/>
            </a:endParaRPr>
          </a:p>
        </p:txBody>
      </p:sp>
      <p:sp>
        <p:nvSpPr>
          <p:cNvPr id="105" name="Google Shape;105;p20"/>
          <p:cNvSpPr txBox="1"/>
          <p:nvPr/>
        </p:nvSpPr>
        <p:spPr>
          <a:xfrm>
            <a:off x="1354050" y="1276100"/>
            <a:ext cx="10723500" cy="1539300"/>
          </a:xfrm>
          <a:prstGeom prst="rect">
            <a:avLst/>
          </a:prstGeom>
          <a:solidFill>
            <a:srgbClr val="CCEAFF"/>
          </a:solidFill>
          <a:ln>
            <a:noFill/>
          </a:ln>
        </p:spPr>
        <p:txBody>
          <a:bodyPr anchorCtr="0" anchor="t" bIns="91425" lIns="91425" spcFirstLastPara="1" rIns="91425" wrap="square" tIns="91425">
            <a:spAutoFit/>
          </a:bodyPr>
          <a:lstStyle/>
          <a:p>
            <a:pPr indent="0" lvl="0" marL="0" marR="0" rtl="0" algn="ctr">
              <a:lnSpc>
                <a:spcPct val="150000"/>
              </a:lnSpc>
              <a:spcBef>
                <a:spcPts val="0"/>
              </a:spcBef>
              <a:spcAft>
                <a:spcPts val="0"/>
              </a:spcAft>
              <a:buClr>
                <a:srgbClr val="000000"/>
              </a:buClr>
              <a:buSzPts val="1600"/>
              <a:buFont typeface="Arial"/>
              <a:buNone/>
            </a:pPr>
            <a:r>
              <a:rPr i="0" lang="es" sz="1600" u="none" cap="none" strike="noStrike">
                <a:solidFill>
                  <a:srgbClr val="002540"/>
                </a:solidFill>
                <a:latin typeface="Open Sans ExtraBold"/>
                <a:ea typeface="Open Sans ExtraBold"/>
                <a:cs typeface="Open Sans ExtraBold"/>
                <a:sym typeface="Open Sans ExtraBold"/>
              </a:rPr>
              <a:t>La herramienta permite crear, editar y eliminar flujos correspondientes a la lógica de la plataforma, activándolos en caliente en el sistema. Cada origen de datos, nombres de campañas, sonidos...etc. creados por el usuario van a estar visibles y serán sugeridos en las propiedades correspondientes a las funciones (nodos) utilizados en el flujo.</a:t>
            </a:r>
            <a:endParaRPr i="0" sz="1600" u="none" cap="none" strike="noStrike">
              <a:solidFill>
                <a:srgbClr val="002540"/>
              </a:solidFill>
              <a:latin typeface="Open Sans ExtraBold"/>
              <a:ea typeface="Open Sans ExtraBold"/>
              <a:cs typeface="Open Sans ExtraBold"/>
              <a:sym typeface="Open Sans ExtraBold"/>
            </a:endParaRPr>
          </a:p>
        </p:txBody>
      </p:sp>
      <p:sp>
        <p:nvSpPr>
          <p:cNvPr id="106" name="Google Shape;106;p20"/>
          <p:cNvSpPr/>
          <p:nvPr/>
        </p:nvSpPr>
        <p:spPr>
          <a:xfrm>
            <a:off x="4173000" y="5143450"/>
            <a:ext cx="4943700" cy="1116000"/>
          </a:xfrm>
          <a:prstGeom prst="rect">
            <a:avLst/>
          </a:prstGeom>
          <a:noFill/>
          <a:ln>
            <a:noFill/>
          </a:ln>
        </p:spPr>
        <p:txBody>
          <a:bodyPr anchorCtr="0" anchor="t" bIns="50375" lIns="100775" spcFirstLastPara="1" rIns="100775" wrap="square" tIns="50375">
            <a:noAutofit/>
          </a:bodyPr>
          <a:lstStyle/>
          <a:p>
            <a:pPr indent="0" lvl="0" marL="0" marR="0" rtl="0" algn="just">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Las flechas (conectores entre nodos) </a:t>
            </a:r>
            <a:r>
              <a:rPr b="1" i="0" lang="es" sz="1300" u="none" cap="none" strike="noStrike">
                <a:solidFill>
                  <a:srgbClr val="4BAB92"/>
                </a:solidFill>
                <a:latin typeface="Open Sans"/>
                <a:ea typeface="Open Sans"/>
                <a:cs typeface="Open Sans"/>
                <a:sym typeface="Open Sans"/>
              </a:rPr>
              <a:t>verdes </a:t>
            </a:r>
            <a:r>
              <a:rPr i="0" lang="es" sz="1300" u="none" cap="none" strike="noStrike">
                <a:solidFill>
                  <a:srgbClr val="002540"/>
                </a:solidFill>
                <a:latin typeface="Open Sans"/>
                <a:ea typeface="Open Sans"/>
                <a:cs typeface="Open Sans"/>
                <a:sym typeface="Open Sans"/>
              </a:rPr>
              <a:t>en el flujo son el camino verdadero y las </a:t>
            </a:r>
            <a:r>
              <a:rPr b="1" i="0" lang="es" sz="1300" u="none" cap="none" strike="noStrike">
                <a:solidFill>
                  <a:srgbClr val="ED1F27"/>
                </a:solidFill>
                <a:latin typeface="Open Sans"/>
                <a:ea typeface="Open Sans"/>
                <a:cs typeface="Open Sans"/>
                <a:sym typeface="Open Sans"/>
              </a:rPr>
              <a:t>rojas </a:t>
            </a:r>
            <a:r>
              <a:rPr i="0" lang="es" sz="1300" u="none" cap="none" strike="noStrike">
                <a:solidFill>
                  <a:srgbClr val="002540"/>
                </a:solidFill>
                <a:latin typeface="Open Sans"/>
                <a:ea typeface="Open Sans"/>
                <a:cs typeface="Open Sans"/>
                <a:sym typeface="Open Sans"/>
              </a:rPr>
              <a:t>en el camino falso cuando hay condiciones.</a:t>
            </a:r>
            <a:endParaRPr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chemeClr val="dk1"/>
              </a:buClr>
              <a:buSzPts val="1500"/>
              <a:buFont typeface="Arial"/>
              <a:buNone/>
            </a:pPr>
            <a:r>
              <a:t/>
            </a:r>
            <a:endParaRPr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chemeClr val="dk1"/>
              </a:buClr>
              <a:buSzPts val="1500"/>
              <a:buFont typeface="Arial"/>
              <a:buNone/>
            </a:pPr>
            <a:r>
              <a:t/>
            </a:r>
            <a:endParaRPr i="0" sz="1300" u="none" cap="none" strike="noStrike">
              <a:solidFill>
                <a:srgbClr val="002540"/>
              </a:solidFill>
              <a:latin typeface="Open Sans"/>
              <a:ea typeface="Open Sans"/>
              <a:cs typeface="Open Sans"/>
              <a:sym typeface="Open Sans"/>
            </a:endParaRPr>
          </a:p>
        </p:txBody>
      </p:sp>
      <p:pic>
        <p:nvPicPr>
          <p:cNvPr id="107" name="Google Shape;107;p20"/>
          <p:cNvPicPr preferRelativeResize="0"/>
          <p:nvPr/>
        </p:nvPicPr>
        <p:blipFill rotWithShape="1">
          <a:blip r:embed="rId4">
            <a:alphaModFix/>
          </a:blip>
          <a:srcRect b="0" l="0" r="0" t="0"/>
          <a:stretch/>
        </p:blipFill>
        <p:spPr>
          <a:xfrm>
            <a:off x="1055525" y="3376500"/>
            <a:ext cx="3019600" cy="1364025"/>
          </a:xfrm>
          <a:prstGeom prst="rect">
            <a:avLst/>
          </a:prstGeom>
          <a:noFill/>
          <a:ln>
            <a:noFill/>
          </a:ln>
        </p:spPr>
      </p:pic>
      <p:pic>
        <p:nvPicPr>
          <p:cNvPr id="108" name="Google Shape;108;p20"/>
          <p:cNvPicPr preferRelativeResize="0"/>
          <p:nvPr/>
        </p:nvPicPr>
        <p:blipFill rotWithShape="1">
          <a:blip r:embed="rId5">
            <a:alphaModFix/>
          </a:blip>
          <a:srcRect b="9194" l="33590" r="49980" t="66880"/>
          <a:stretch/>
        </p:blipFill>
        <p:spPr>
          <a:xfrm>
            <a:off x="1559750" y="5143450"/>
            <a:ext cx="2283677" cy="1684449"/>
          </a:xfrm>
          <a:prstGeom prst="rect">
            <a:avLst/>
          </a:prstGeom>
          <a:noFill/>
          <a:ln>
            <a:noFill/>
          </a:ln>
        </p:spPr>
      </p:pic>
      <p:pic>
        <p:nvPicPr>
          <p:cNvPr id="109" name="Google Shape;109;p20"/>
          <p:cNvPicPr preferRelativeResize="0"/>
          <p:nvPr/>
        </p:nvPicPr>
        <p:blipFill>
          <a:blip r:embed="rId6">
            <a:alphaModFix/>
          </a:blip>
          <a:stretch>
            <a:fillRect/>
          </a:stretch>
        </p:blipFill>
        <p:spPr>
          <a:xfrm>
            <a:off x="9446275" y="4677500"/>
            <a:ext cx="2805950" cy="179014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5FF"/>
        </a:solidFill>
      </p:bgPr>
    </p:bg>
    <p:spTree>
      <p:nvGrpSpPr>
        <p:cNvPr id="114" name="Shape 114"/>
        <p:cNvGrpSpPr/>
        <p:nvPr/>
      </p:nvGrpSpPr>
      <p:grpSpPr>
        <a:xfrm>
          <a:off x="0" y="0"/>
          <a:ext cx="0" cy="0"/>
          <a:chOff x="0" y="0"/>
          <a:chExt cx="0" cy="0"/>
        </a:xfrm>
      </p:grpSpPr>
      <p:sp>
        <p:nvSpPr>
          <p:cNvPr id="115" name="Google Shape;115;p21"/>
          <p:cNvSpPr txBox="1"/>
          <p:nvPr/>
        </p:nvSpPr>
        <p:spPr>
          <a:xfrm>
            <a:off x="1344400" y="5195125"/>
            <a:ext cx="11266500" cy="16353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6000"/>
              <a:buFont typeface="Arial"/>
              <a:buNone/>
            </a:pPr>
            <a:r>
              <a:rPr lang="es" sz="6000">
                <a:solidFill>
                  <a:srgbClr val="FFFFFF"/>
                </a:solidFill>
                <a:latin typeface="Open Sans ExtraBold"/>
                <a:ea typeface="Open Sans ExtraBold"/>
                <a:cs typeface="Open Sans ExtraBold"/>
                <a:sym typeface="Open Sans ExtraBold"/>
              </a:rPr>
              <a:t>Detalles de la herramienta</a:t>
            </a:r>
            <a:r>
              <a:rPr b="0" i="0" lang="es" sz="6000" u="none" cap="none" strike="noStrike">
                <a:solidFill>
                  <a:srgbClr val="ED1F27"/>
                </a:solidFill>
                <a:latin typeface="Open Sans ExtraBold"/>
                <a:ea typeface="Open Sans ExtraBold"/>
                <a:cs typeface="Open Sans ExtraBold"/>
                <a:sym typeface="Open Sans ExtraBold"/>
              </a:rPr>
              <a:t>.</a:t>
            </a:r>
            <a:endParaRPr b="0" i="0" sz="6000" u="none" cap="none" strike="noStrike">
              <a:solidFill>
                <a:srgbClr val="ED1F27"/>
              </a:solidFill>
              <a:latin typeface="Open Sans ExtraBold"/>
              <a:ea typeface="Open Sans ExtraBold"/>
              <a:cs typeface="Open Sans ExtraBold"/>
              <a:sym typeface="Open Sans ExtraBold"/>
            </a:endParaRPr>
          </a:p>
        </p:txBody>
      </p:sp>
      <p:sp>
        <p:nvSpPr>
          <p:cNvPr id="116" name="Google Shape;116;p21"/>
          <p:cNvSpPr/>
          <p:nvPr/>
        </p:nvSpPr>
        <p:spPr>
          <a:xfrm rot="5400000">
            <a:off x="152024" y="5452291"/>
            <a:ext cx="772200" cy="1121100"/>
          </a:xfrm>
          <a:prstGeom prst="round2SameRect">
            <a:avLst>
              <a:gd fmla="val 50000" name="adj1"/>
              <a:gd fmla="val 0" name="adj2"/>
            </a:avLst>
          </a:prstGeom>
          <a:solidFill>
            <a:srgbClr val="ED1F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0" name="Shape 120"/>
        <p:cNvGrpSpPr/>
        <p:nvPr/>
      </p:nvGrpSpPr>
      <p:grpSpPr>
        <a:xfrm>
          <a:off x="0" y="0"/>
          <a:ext cx="0" cy="0"/>
          <a:chOff x="0" y="0"/>
          <a:chExt cx="0" cy="0"/>
        </a:xfrm>
      </p:grpSpPr>
      <p:sp>
        <p:nvSpPr>
          <p:cNvPr id="121" name="Google Shape;121;p22"/>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HERRAMIENTAS DEL MENÚ</a:t>
            </a:r>
            <a:r>
              <a:rPr lang="es" sz="1300">
                <a:solidFill>
                  <a:srgbClr val="0095FF"/>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 |  </a:t>
            </a:r>
            <a:endParaRPr sz="1300">
              <a:solidFill>
                <a:srgbClr val="435E72"/>
              </a:solidFill>
              <a:latin typeface="Open Sans ExtraBold"/>
              <a:ea typeface="Open Sans ExtraBold"/>
              <a:cs typeface="Open Sans ExtraBold"/>
              <a:sym typeface="Open Sans ExtraBold"/>
            </a:endParaRPr>
          </a:p>
        </p:txBody>
      </p:sp>
      <p:sp>
        <p:nvSpPr>
          <p:cNvPr id="122" name="Google Shape;122;p22"/>
          <p:cNvSpPr/>
          <p:nvPr/>
        </p:nvSpPr>
        <p:spPr>
          <a:xfrm>
            <a:off x="3071224" y="1670625"/>
            <a:ext cx="7794300" cy="313800"/>
          </a:xfrm>
          <a:prstGeom prst="rect">
            <a:avLst/>
          </a:prstGeom>
          <a:noFill/>
          <a:ln>
            <a:noFill/>
          </a:ln>
        </p:spPr>
        <p:txBody>
          <a:bodyPr anchorCtr="0" anchor="t" bIns="50375" lIns="100775" spcFirstLastPara="1" rIns="100775" wrap="square" tIns="50375">
            <a:noAutofit/>
          </a:bodyPr>
          <a:lstStyle/>
          <a:p>
            <a:pPr indent="0" lvl="0" marL="0" marR="0" rtl="0" algn="just">
              <a:lnSpc>
                <a:spcPct val="115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Nuevo:</a:t>
            </a:r>
            <a:r>
              <a:rPr i="0" lang="es" sz="1300" u="none" cap="none" strike="noStrike">
                <a:solidFill>
                  <a:srgbClr val="002540"/>
                </a:solidFill>
                <a:latin typeface="Open Sans"/>
                <a:ea typeface="Open Sans"/>
                <a:cs typeface="Open Sans"/>
                <a:sym typeface="Open Sans"/>
              </a:rPr>
              <a:t> Crea un nuevo flujo (se pierden los cambios que no fueron salvados o activados).</a:t>
            </a:r>
            <a:endParaRPr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i="0" sz="1300" u="none" cap="none" strike="noStrike">
              <a:solidFill>
                <a:srgbClr val="002540"/>
              </a:solidFill>
              <a:latin typeface="Open Sans"/>
              <a:ea typeface="Open Sans"/>
              <a:cs typeface="Open Sans"/>
              <a:sym typeface="Open Sans"/>
            </a:endParaRPr>
          </a:p>
        </p:txBody>
      </p:sp>
      <p:pic>
        <p:nvPicPr>
          <p:cNvPr id="123" name="Google Shape;123;p22"/>
          <p:cNvPicPr preferRelativeResize="0"/>
          <p:nvPr/>
        </p:nvPicPr>
        <p:blipFill rotWithShape="1">
          <a:blip r:embed="rId4">
            <a:alphaModFix/>
          </a:blip>
          <a:srcRect b="0" l="13471" r="13471" t="0"/>
          <a:stretch/>
        </p:blipFill>
        <p:spPr>
          <a:xfrm>
            <a:off x="2647036" y="1603350"/>
            <a:ext cx="304800" cy="417234"/>
          </a:xfrm>
          <a:prstGeom prst="rect">
            <a:avLst/>
          </a:prstGeom>
          <a:noFill/>
          <a:ln>
            <a:noFill/>
          </a:ln>
        </p:spPr>
      </p:pic>
      <p:sp>
        <p:nvSpPr>
          <p:cNvPr id="124" name="Google Shape;124;p22"/>
          <p:cNvSpPr/>
          <p:nvPr/>
        </p:nvSpPr>
        <p:spPr>
          <a:xfrm>
            <a:off x="3071224" y="2240205"/>
            <a:ext cx="7794300" cy="313800"/>
          </a:xfrm>
          <a:prstGeom prst="rect">
            <a:avLst/>
          </a:prstGeom>
          <a:noFill/>
          <a:ln>
            <a:noFill/>
          </a:ln>
        </p:spPr>
        <p:txBody>
          <a:bodyPr anchorCtr="0" anchor="t" bIns="50375" lIns="100775" spcFirstLastPara="1" rIns="100775" wrap="square" tIns="50375">
            <a:noAutofit/>
          </a:bodyPr>
          <a:lstStyle/>
          <a:p>
            <a:pPr indent="0" lvl="0" marL="0" marR="0" rtl="0" algn="just">
              <a:lnSpc>
                <a:spcPct val="115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Abrir:</a:t>
            </a:r>
            <a:r>
              <a:rPr i="0" lang="es" sz="1300" u="none" cap="none" strike="noStrike">
                <a:solidFill>
                  <a:srgbClr val="002540"/>
                </a:solidFill>
                <a:latin typeface="Open Sans"/>
                <a:ea typeface="Open Sans"/>
                <a:cs typeface="Open Sans"/>
                <a:sym typeface="Open Sans"/>
              </a:rPr>
              <a:t> Carga un Flujo que previamente fue guardado en un archivo JSON.</a:t>
            </a:r>
            <a:endParaRPr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i="0" sz="1300" u="none" cap="none" strike="noStrike">
              <a:solidFill>
                <a:srgbClr val="002540"/>
              </a:solidFill>
              <a:latin typeface="Open Sans"/>
              <a:ea typeface="Open Sans"/>
              <a:cs typeface="Open Sans"/>
              <a:sym typeface="Open Sans"/>
            </a:endParaRPr>
          </a:p>
        </p:txBody>
      </p:sp>
      <p:pic>
        <p:nvPicPr>
          <p:cNvPr id="125" name="Google Shape;125;p22"/>
          <p:cNvPicPr preferRelativeResize="0"/>
          <p:nvPr/>
        </p:nvPicPr>
        <p:blipFill rotWithShape="1">
          <a:blip r:embed="rId5">
            <a:alphaModFix/>
          </a:blip>
          <a:srcRect b="16073" l="0" r="0" t="16079"/>
          <a:stretch/>
        </p:blipFill>
        <p:spPr>
          <a:xfrm>
            <a:off x="2566076" y="2180628"/>
            <a:ext cx="466719" cy="313800"/>
          </a:xfrm>
          <a:prstGeom prst="rect">
            <a:avLst/>
          </a:prstGeom>
          <a:noFill/>
          <a:ln>
            <a:noFill/>
          </a:ln>
        </p:spPr>
      </p:pic>
      <p:sp>
        <p:nvSpPr>
          <p:cNvPr id="126" name="Google Shape;126;p22"/>
          <p:cNvSpPr/>
          <p:nvPr/>
        </p:nvSpPr>
        <p:spPr>
          <a:xfrm>
            <a:off x="3071225" y="2809784"/>
            <a:ext cx="7794300" cy="313800"/>
          </a:xfrm>
          <a:prstGeom prst="rect">
            <a:avLst/>
          </a:prstGeom>
          <a:noFill/>
          <a:ln>
            <a:noFill/>
          </a:ln>
        </p:spPr>
        <p:txBody>
          <a:bodyPr anchorCtr="0" anchor="t" bIns="50375" lIns="100775" spcFirstLastPara="1" rIns="100775" wrap="square" tIns="50375">
            <a:noAutofit/>
          </a:bodyPr>
          <a:lstStyle/>
          <a:p>
            <a:pPr indent="0" lvl="0" marL="0" marR="0" rtl="0" algn="just">
              <a:lnSpc>
                <a:spcPct val="115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Guardar:</a:t>
            </a:r>
            <a:r>
              <a:rPr i="0" lang="es" sz="1300" u="none" cap="none" strike="noStrike">
                <a:solidFill>
                  <a:srgbClr val="002540"/>
                </a:solidFill>
                <a:latin typeface="Open Sans"/>
                <a:ea typeface="Open Sans"/>
                <a:cs typeface="Open Sans"/>
                <a:sym typeface="Open Sans"/>
              </a:rPr>
              <a:t> Guarda en un archivo JSON.</a:t>
            </a:r>
            <a:endParaRPr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i="0" sz="1300" u="none" cap="none" strike="noStrike">
              <a:solidFill>
                <a:srgbClr val="002540"/>
              </a:solidFill>
              <a:latin typeface="Open Sans"/>
              <a:ea typeface="Open Sans"/>
              <a:cs typeface="Open Sans"/>
              <a:sym typeface="Open Sans"/>
            </a:endParaRPr>
          </a:p>
        </p:txBody>
      </p:sp>
      <p:pic>
        <p:nvPicPr>
          <p:cNvPr id="127" name="Google Shape;127;p22"/>
          <p:cNvPicPr preferRelativeResize="0"/>
          <p:nvPr/>
        </p:nvPicPr>
        <p:blipFill rotWithShape="1">
          <a:blip r:embed="rId6">
            <a:alphaModFix/>
          </a:blip>
          <a:srcRect b="0" l="2271" r="2271" t="0"/>
          <a:stretch/>
        </p:blipFill>
        <p:spPr>
          <a:xfrm>
            <a:off x="2618080" y="2754037"/>
            <a:ext cx="362712" cy="362712"/>
          </a:xfrm>
          <a:prstGeom prst="rect">
            <a:avLst/>
          </a:prstGeom>
          <a:noFill/>
          <a:ln>
            <a:noFill/>
          </a:ln>
        </p:spPr>
      </p:pic>
      <p:sp>
        <p:nvSpPr>
          <p:cNvPr id="128" name="Google Shape;128;p22"/>
          <p:cNvSpPr/>
          <p:nvPr/>
        </p:nvSpPr>
        <p:spPr>
          <a:xfrm>
            <a:off x="3071225" y="3379364"/>
            <a:ext cx="7794300" cy="313800"/>
          </a:xfrm>
          <a:prstGeom prst="rect">
            <a:avLst/>
          </a:prstGeom>
          <a:noFill/>
          <a:ln>
            <a:noFill/>
          </a:ln>
        </p:spPr>
        <p:txBody>
          <a:bodyPr anchorCtr="0" anchor="t" bIns="50375" lIns="100775" spcFirstLastPara="1" rIns="100775" wrap="square" tIns="50375">
            <a:noAutofit/>
          </a:bodyPr>
          <a:lstStyle/>
          <a:p>
            <a:pPr indent="0" lvl="0" marL="0" marR="0" rtl="0" algn="just">
              <a:lnSpc>
                <a:spcPct val="115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Deshacer:</a:t>
            </a:r>
            <a:r>
              <a:rPr i="0" lang="es" sz="1300" u="none" cap="none" strike="noStrike">
                <a:solidFill>
                  <a:srgbClr val="002540"/>
                </a:solidFill>
                <a:latin typeface="Open Sans"/>
                <a:ea typeface="Open Sans"/>
                <a:cs typeface="Open Sans"/>
                <a:sym typeface="Open Sans"/>
              </a:rPr>
              <a:t> Deshace la última acción.</a:t>
            </a:r>
            <a:endParaRPr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i="0" sz="1300" u="none" cap="none" strike="noStrike">
              <a:solidFill>
                <a:srgbClr val="002540"/>
              </a:solidFill>
              <a:latin typeface="Open Sans"/>
              <a:ea typeface="Open Sans"/>
              <a:cs typeface="Open Sans"/>
              <a:sym typeface="Open Sans"/>
            </a:endParaRPr>
          </a:p>
        </p:txBody>
      </p:sp>
      <p:pic>
        <p:nvPicPr>
          <p:cNvPr id="129" name="Google Shape;129;p22"/>
          <p:cNvPicPr preferRelativeResize="0"/>
          <p:nvPr/>
        </p:nvPicPr>
        <p:blipFill rotWithShape="1">
          <a:blip r:embed="rId7">
            <a:alphaModFix/>
          </a:blip>
          <a:srcRect b="0" l="864" r="874" t="0"/>
          <a:stretch/>
        </p:blipFill>
        <p:spPr>
          <a:xfrm>
            <a:off x="2618080" y="3327459"/>
            <a:ext cx="362712" cy="362712"/>
          </a:xfrm>
          <a:prstGeom prst="rect">
            <a:avLst/>
          </a:prstGeom>
          <a:noFill/>
          <a:ln>
            <a:noFill/>
          </a:ln>
        </p:spPr>
      </p:pic>
      <p:sp>
        <p:nvSpPr>
          <p:cNvPr id="130" name="Google Shape;130;p22"/>
          <p:cNvSpPr/>
          <p:nvPr/>
        </p:nvSpPr>
        <p:spPr>
          <a:xfrm>
            <a:off x="3071225" y="3948944"/>
            <a:ext cx="7794300" cy="313800"/>
          </a:xfrm>
          <a:prstGeom prst="rect">
            <a:avLst/>
          </a:prstGeom>
          <a:noFill/>
          <a:ln>
            <a:noFill/>
          </a:ln>
        </p:spPr>
        <p:txBody>
          <a:bodyPr anchorCtr="0" anchor="t" bIns="50375" lIns="100775" spcFirstLastPara="1" rIns="100775" wrap="square" tIns="50375">
            <a:noAutofit/>
          </a:bodyPr>
          <a:lstStyle/>
          <a:p>
            <a:pPr indent="0" lvl="0" marL="0" marR="0" rtl="0" algn="just">
              <a:lnSpc>
                <a:spcPct val="115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Rehacer:</a:t>
            </a:r>
            <a:r>
              <a:rPr i="0" lang="es" sz="1300" u="none" cap="none" strike="noStrike">
                <a:solidFill>
                  <a:srgbClr val="002540"/>
                </a:solidFill>
                <a:latin typeface="Open Sans"/>
                <a:ea typeface="Open Sans"/>
                <a:cs typeface="Open Sans"/>
                <a:sym typeface="Open Sans"/>
              </a:rPr>
              <a:t> Rehace la última acción.</a:t>
            </a:r>
            <a:endParaRPr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i="0" sz="1300" u="none" cap="none" strike="noStrike">
              <a:solidFill>
                <a:srgbClr val="002540"/>
              </a:solidFill>
              <a:latin typeface="Open Sans"/>
              <a:ea typeface="Open Sans"/>
              <a:cs typeface="Open Sans"/>
              <a:sym typeface="Open Sans"/>
            </a:endParaRPr>
          </a:p>
        </p:txBody>
      </p:sp>
      <p:pic>
        <p:nvPicPr>
          <p:cNvPr id="131" name="Google Shape;131;p22"/>
          <p:cNvPicPr preferRelativeResize="0"/>
          <p:nvPr/>
        </p:nvPicPr>
        <p:blipFill rotWithShape="1">
          <a:blip r:embed="rId8">
            <a:alphaModFix/>
          </a:blip>
          <a:srcRect b="0" l="864" r="874" t="0"/>
          <a:stretch/>
        </p:blipFill>
        <p:spPr>
          <a:xfrm>
            <a:off x="2618080" y="3897039"/>
            <a:ext cx="362712" cy="362712"/>
          </a:xfrm>
          <a:prstGeom prst="rect">
            <a:avLst/>
          </a:prstGeom>
          <a:noFill/>
          <a:ln>
            <a:noFill/>
          </a:ln>
        </p:spPr>
      </p:pic>
      <p:sp>
        <p:nvSpPr>
          <p:cNvPr id="132" name="Google Shape;132;p22"/>
          <p:cNvSpPr/>
          <p:nvPr/>
        </p:nvSpPr>
        <p:spPr>
          <a:xfrm>
            <a:off x="3071225" y="4542225"/>
            <a:ext cx="9669000" cy="313800"/>
          </a:xfrm>
          <a:prstGeom prst="rect">
            <a:avLst/>
          </a:prstGeom>
          <a:noFill/>
          <a:ln>
            <a:noFill/>
          </a:ln>
        </p:spPr>
        <p:txBody>
          <a:bodyPr anchorCtr="0" anchor="t" bIns="50375" lIns="100775" spcFirstLastPara="1" rIns="100775" wrap="square" tIns="50375">
            <a:noAutofit/>
          </a:bodyPr>
          <a:lstStyle/>
          <a:p>
            <a:pPr indent="0" lvl="0" marL="0" marR="0" rtl="0" algn="just">
              <a:lnSpc>
                <a:spcPct val="115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Copiar:</a:t>
            </a:r>
            <a:r>
              <a:rPr i="0" lang="es" sz="1300" u="none" cap="none" strike="noStrike">
                <a:solidFill>
                  <a:srgbClr val="002540"/>
                </a:solidFill>
                <a:latin typeface="Open Sans"/>
                <a:ea typeface="Open Sans"/>
                <a:cs typeface="Open Sans"/>
                <a:sym typeface="Open Sans"/>
              </a:rPr>
              <a:t> Copia una parte del dibujo que este seleccionado (es posible copiar y pegar entre Pestañas del Explorador)</a:t>
            </a:r>
            <a:endParaRPr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i="0" sz="1300" u="none" cap="none" strike="noStrike">
              <a:solidFill>
                <a:srgbClr val="002540"/>
              </a:solidFill>
              <a:latin typeface="Open Sans"/>
              <a:ea typeface="Open Sans"/>
              <a:cs typeface="Open Sans"/>
              <a:sym typeface="Open Sans"/>
            </a:endParaRPr>
          </a:p>
        </p:txBody>
      </p:sp>
      <p:pic>
        <p:nvPicPr>
          <p:cNvPr id="133" name="Google Shape;133;p22"/>
          <p:cNvPicPr preferRelativeResize="0"/>
          <p:nvPr/>
        </p:nvPicPr>
        <p:blipFill rotWithShape="1">
          <a:blip r:embed="rId9">
            <a:alphaModFix/>
          </a:blip>
          <a:srcRect b="0" l="7140" r="7140" t="0"/>
          <a:stretch/>
        </p:blipFill>
        <p:spPr>
          <a:xfrm>
            <a:off x="2643225" y="4440373"/>
            <a:ext cx="312420" cy="361222"/>
          </a:xfrm>
          <a:prstGeom prst="rect">
            <a:avLst/>
          </a:prstGeom>
          <a:noFill/>
          <a:ln>
            <a:noFill/>
          </a:ln>
        </p:spPr>
      </p:pic>
      <p:sp>
        <p:nvSpPr>
          <p:cNvPr id="134" name="Google Shape;134;p22"/>
          <p:cNvSpPr/>
          <p:nvPr/>
        </p:nvSpPr>
        <p:spPr>
          <a:xfrm>
            <a:off x="3071224" y="5155393"/>
            <a:ext cx="7794300" cy="313800"/>
          </a:xfrm>
          <a:prstGeom prst="rect">
            <a:avLst/>
          </a:prstGeom>
          <a:noFill/>
          <a:ln>
            <a:noFill/>
          </a:ln>
        </p:spPr>
        <p:txBody>
          <a:bodyPr anchorCtr="0" anchor="t" bIns="50375" lIns="100775" spcFirstLastPara="1" rIns="100775" wrap="square" tIns="50375">
            <a:noAutofit/>
          </a:bodyPr>
          <a:lstStyle/>
          <a:p>
            <a:pPr indent="0" lvl="0" marL="0" marR="0" rtl="0" algn="just">
              <a:lnSpc>
                <a:spcPct val="115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Pegar: </a:t>
            </a:r>
            <a:r>
              <a:rPr i="0" lang="es" sz="1300" u="none" cap="none" strike="noStrike">
                <a:solidFill>
                  <a:srgbClr val="002540"/>
                </a:solidFill>
                <a:latin typeface="Open Sans"/>
                <a:ea typeface="Open Sans"/>
                <a:cs typeface="Open Sans"/>
                <a:sym typeface="Open Sans"/>
              </a:rPr>
              <a:t>Pega cualquier actividad/es copiadas o cortadas (incluye conexiones y propiedades)</a:t>
            </a:r>
            <a:endParaRPr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i="0" sz="1300" u="none" cap="none" strike="noStrike">
              <a:solidFill>
                <a:srgbClr val="002540"/>
              </a:solidFill>
              <a:latin typeface="Open Sans"/>
              <a:ea typeface="Open Sans"/>
              <a:cs typeface="Open Sans"/>
              <a:sym typeface="Open Sans"/>
            </a:endParaRPr>
          </a:p>
        </p:txBody>
      </p:sp>
      <p:pic>
        <p:nvPicPr>
          <p:cNvPr id="135" name="Google Shape;135;p22"/>
          <p:cNvPicPr preferRelativeResize="0"/>
          <p:nvPr/>
        </p:nvPicPr>
        <p:blipFill rotWithShape="1">
          <a:blip r:embed="rId10">
            <a:alphaModFix/>
          </a:blip>
          <a:srcRect b="0" l="7280" r="7271" t="0"/>
          <a:stretch/>
        </p:blipFill>
        <p:spPr>
          <a:xfrm>
            <a:off x="2647036" y="5057375"/>
            <a:ext cx="304800" cy="353536"/>
          </a:xfrm>
          <a:prstGeom prst="rect">
            <a:avLst/>
          </a:prstGeom>
          <a:noFill/>
          <a:ln>
            <a:noFill/>
          </a:ln>
        </p:spPr>
      </p:pic>
      <p:sp>
        <p:nvSpPr>
          <p:cNvPr id="136" name="Google Shape;136;p22"/>
          <p:cNvSpPr/>
          <p:nvPr/>
        </p:nvSpPr>
        <p:spPr>
          <a:xfrm>
            <a:off x="3071224" y="5744841"/>
            <a:ext cx="7794300" cy="313800"/>
          </a:xfrm>
          <a:prstGeom prst="rect">
            <a:avLst/>
          </a:prstGeom>
          <a:noFill/>
          <a:ln>
            <a:noFill/>
          </a:ln>
        </p:spPr>
        <p:txBody>
          <a:bodyPr anchorCtr="0" anchor="t" bIns="50375" lIns="100775" spcFirstLastPara="1" rIns="100775" wrap="square" tIns="50375">
            <a:noAutofit/>
          </a:bodyPr>
          <a:lstStyle/>
          <a:p>
            <a:pPr indent="0" lvl="0" marL="0" marR="0" rtl="0" algn="just">
              <a:lnSpc>
                <a:spcPct val="115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Zoom entrante:</a:t>
            </a:r>
            <a:r>
              <a:rPr i="0" lang="es" sz="1300" u="none" cap="none" strike="noStrike">
                <a:solidFill>
                  <a:srgbClr val="002540"/>
                </a:solidFill>
                <a:latin typeface="Open Sans"/>
                <a:ea typeface="Open Sans"/>
                <a:cs typeface="Open Sans"/>
                <a:sym typeface="Open Sans"/>
              </a:rPr>
              <a:t> Acerca la vista del dibujo.</a:t>
            </a:r>
            <a:endParaRPr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i="0" sz="1300" u="none" cap="none" strike="noStrike">
              <a:solidFill>
                <a:srgbClr val="002540"/>
              </a:solidFill>
              <a:latin typeface="Open Sans"/>
              <a:ea typeface="Open Sans"/>
              <a:cs typeface="Open Sans"/>
              <a:sym typeface="Open Sans"/>
            </a:endParaRPr>
          </a:p>
        </p:txBody>
      </p:sp>
      <p:pic>
        <p:nvPicPr>
          <p:cNvPr id="137" name="Google Shape;137;p22"/>
          <p:cNvPicPr preferRelativeResize="0"/>
          <p:nvPr/>
        </p:nvPicPr>
        <p:blipFill rotWithShape="1">
          <a:blip r:embed="rId11">
            <a:alphaModFix/>
          </a:blip>
          <a:srcRect b="0" l="426" r="426" t="0"/>
          <a:stretch/>
        </p:blipFill>
        <p:spPr>
          <a:xfrm>
            <a:off x="2612746" y="5689093"/>
            <a:ext cx="373380" cy="373380"/>
          </a:xfrm>
          <a:prstGeom prst="rect">
            <a:avLst/>
          </a:prstGeom>
          <a:noFill/>
          <a:ln>
            <a:noFill/>
          </a:ln>
        </p:spPr>
      </p:pic>
      <p:sp>
        <p:nvSpPr>
          <p:cNvPr id="138" name="Google Shape;138;p22"/>
          <p:cNvSpPr/>
          <p:nvPr/>
        </p:nvSpPr>
        <p:spPr>
          <a:xfrm>
            <a:off x="3071224" y="6314420"/>
            <a:ext cx="7794300" cy="313800"/>
          </a:xfrm>
          <a:prstGeom prst="rect">
            <a:avLst/>
          </a:prstGeom>
          <a:noFill/>
          <a:ln>
            <a:noFill/>
          </a:ln>
        </p:spPr>
        <p:txBody>
          <a:bodyPr anchorCtr="0" anchor="t" bIns="50375" lIns="100775" spcFirstLastPara="1" rIns="100775" wrap="square" tIns="50375">
            <a:noAutofit/>
          </a:bodyPr>
          <a:lstStyle/>
          <a:p>
            <a:pPr indent="0" lvl="0" marL="0" marR="0" rtl="0" algn="just">
              <a:lnSpc>
                <a:spcPct val="115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Zoom saliente:</a:t>
            </a:r>
            <a:r>
              <a:rPr i="0" lang="es" sz="1300" u="none" cap="none" strike="noStrike">
                <a:solidFill>
                  <a:srgbClr val="002540"/>
                </a:solidFill>
                <a:latin typeface="Open Sans"/>
                <a:ea typeface="Open Sans"/>
                <a:cs typeface="Open Sans"/>
                <a:sym typeface="Open Sans"/>
              </a:rPr>
              <a:t> Aleja la vista del dibujo.</a:t>
            </a:r>
            <a:endParaRPr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i="0" sz="1300" u="none" cap="none" strike="noStrike">
              <a:solidFill>
                <a:srgbClr val="002540"/>
              </a:solidFill>
              <a:latin typeface="Open Sans"/>
              <a:ea typeface="Open Sans"/>
              <a:cs typeface="Open Sans"/>
              <a:sym typeface="Open Sans"/>
            </a:endParaRPr>
          </a:p>
        </p:txBody>
      </p:sp>
      <p:pic>
        <p:nvPicPr>
          <p:cNvPr id="139" name="Google Shape;139;p22"/>
          <p:cNvPicPr preferRelativeResize="0"/>
          <p:nvPr/>
        </p:nvPicPr>
        <p:blipFill rotWithShape="1">
          <a:blip r:embed="rId12">
            <a:alphaModFix/>
          </a:blip>
          <a:srcRect b="0" l="864" r="874" t="0"/>
          <a:stretch/>
        </p:blipFill>
        <p:spPr>
          <a:xfrm>
            <a:off x="2612746" y="6258673"/>
            <a:ext cx="373380" cy="373380"/>
          </a:xfrm>
          <a:prstGeom prst="rect">
            <a:avLst/>
          </a:prstGeom>
          <a:noFill/>
          <a:ln>
            <a:noFill/>
          </a:ln>
        </p:spPr>
      </p:pic>
      <p:sp>
        <p:nvSpPr>
          <p:cNvPr id="140" name="Google Shape;140;p22"/>
          <p:cNvSpPr/>
          <p:nvPr/>
        </p:nvSpPr>
        <p:spPr>
          <a:xfrm>
            <a:off x="3071224" y="6884000"/>
            <a:ext cx="7794300" cy="313800"/>
          </a:xfrm>
          <a:prstGeom prst="rect">
            <a:avLst/>
          </a:prstGeom>
          <a:noFill/>
          <a:ln>
            <a:noFill/>
          </a:ln>
        </p:spPr>
        <p:txBody>
          <a:bodyPr anchorCtr="0" anchor="t" bIns="50375" lIns="100775" spcFirstLastPara="1" rIns="100775" wrap="square" tIns="50375">
            <a:noAutofit/>
          </a:bodyPr>
          <a:lstStyle/>
          <a:p>
            <a:pPr indent="0" lvl="0" marL="0" marR="0" rtl="0" algn="just">
              <a:lnSpc>
                <a:spcPct val="115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Alinear:</a:t>
            </a:r>
            <a:r>
              <a:rPr i="0" lang="es" sz="1300" u="none" cap="none" strike="noStrike">
                <a:solidFill>
                  <a:srgbClr val="002540"/>
                </a:solidFill>
                <a:latin typeface="Open Sans"/>
                <a:ea typeface="Open Sans"/>
                <a:cs typeface="Open Sans"/>
                <a:sym typeface="Open Sans"/>
              </a:rPr>
              <a:t> Opciones para aline</a:t>
            </a:r>
            <a:r>
              <a:rPr lang="es" sz="1300">
                <a:solidFill>
                  <a:srgbClr val="002540"/>
                </a:solidFill>
                <a:latin typeface="Open Sans"/>
                <a:ea typeface="Open Sans"/>
                <a:cs typeface="Open Sans"/>
                <a:sym typeface="Open Sans"/>
              </a:rPr>
              <a:t>a</a:t>
            </a:r>
            <a:r>
              <a:rPr i="0" lang="es" sz="1300" u="none" cap="none" strike="noStrike">
                <a:solidFill>
                  <a:srgbClr val="002540"/>
                </a:solidFill>
                <a:latin typeface="Open Sans"/>
                <a:ea typeface="Open Sans"/>
                <a:cs typeface="Open Sans"/>
                <a:sym typeface="Open Sans"/>
              </a:rPr>
              <a:t>r el dibujo.</a:t>
            </a:r>
            <a:endParaRPr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i="0" sz="1300" u="none" cap="none" strike="noStrike">
              <a:solidFill>
                <a:srgbClr val="002540"/>
              </a:solidFill>
              <a:latin typeface="Open Sans"/>
              <a:ea typeface="Open Sans"/>
              <a:cs typeface="Open Sans"/>
              <a:sym typeface="Open Sans"/>
            </a:endParaRPr>
          </a:p>
        </p:txBody>
      </p:sp>
      <p:pic>
        <p:nvPicPr>
          <p:cNvPr id="141" name="Google Shape;141;p22"/>
          <p:cNvPicPr preferRelativeResize="0"/>
          <p:nvPr/>
        </p:nvPicPr>
        <p:blipFill rotWithShape="1">
          <a:blip r:embed="rId13">
            <a:alphaModFix/>
          </a:blip>
          <a:srcRect b="0" l="2235" r="2235" t="0"/>
          <a:stretch/>
        </p:blipFill>
        <p:spPr>
          <a:xfrm>
            <a:off x="2612746" y="6824410"/>
            <a:ext cx="373380" cy="373380"/>
          </a:xfrm>
          <a:prstGeom prst="rect">
            <a:avLst/>
          </a:prstGeom>
          <a:noFill/>
          <a:ln>
            <a:noFill/>
          </a:ln>
        </p:spPr>
      </p:pic>
      <p:pic>
        <p:nvPicPr>
          <p:cNvPr id="142" name="Google Shape;142;p22"/>
          <p:cNvPicPr preferRelativeResize="0"/>
          <p:nvPr/>
        </p:nvPicPr>
        <p:blipFill>
          <a:blip r:embed="rId14">
            <a:alphaModFix/>
          </a:blip>
          <a:stretch>
            <a:fillRect/>
          </a:stretch>
        </p:blipFill>
        <p:spPr>
          <a:xfrm>
            <a:off x="603375" y="948249"/>
            <a:ext cx="12289627" cy="40963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6" name="Shape 146"/>
        <p:cNvGrpSpPr/>
        <p:nvPr/>
      </p:nvGrpSpPr>
      <p:grpSpPr>
        <a:xfrm>
          <a:off x="0" y="0"/>
          <a:ext cx="0" cy="0"/>
          <a:chOff x="0" y="0"/>
          <a:chExt cx="0" cy="0"/>
        </a:xfrm>
      </p:grpSpPr>
      <p:sp>
        <p:nvSpPr>
          <p:cNvPr id="147" name="Google Shape;147;p23"/>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HERRAMIENTAS PARA EL MANEJO DE FLUJOS</a:t>
            </a:r>
            <a:r>
              <a:rPr lang="es" sz="1300">
                <a:solidFill>
                  <a:srgbClr val="0095FF"/>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 |  </a:t>
            </a:r>
            <a:endParaRPr sz="1300">
              <a:solidFill>
                <a:srgbClr val="435E72"/>
              </a:solidFill>
              <a:latin typeface="Open Sans ExtraBold"/>
              <a:ea typeface="Open Sans ExtraBold"/>
              <a:cs typeface="Open Sans ExtraBold"/>
              <a:sym typeface="Open Sans ExtraBold"/>
            </a:endParaRPr>
          </a:p>
        </p:txBody>
      </p:sp>
      <p:sp>
        <p:nvSpPr>
          <p:cNvPr id="148" name="Google Shape;148;p23"/>
          <p:cNvSpPr/>
          <p:nvPr/>
        </p:nvSpPr>
        <p:spPr>
          <a:xfrm>
            <a:off x="3841299" y="3362943"/>
            <a:ext cx="7794300" cy="313800"/>
          </a:xfrm>
          <a:prstGeom prst="rect">
            <a:avLst/>
          </a:prstGeom>
          <a:noFill/>
          <a:ln>
            <a:noFill/>
          </a:ln>
        </p:spPr>
        <p:txBody>
          <a:bodyPr anchorCtr="0" anchor="t" bIns="50375" lIns="100775" spcFirstLastPara="1" rIns="100775" wrap="square" tIns="50375">
            <a:noAutofit/>
          </a:bodyPr>
          <a:lstStyle/>
          <a:p>
            <a:pPr indent="0" lvl="0" marL="0" marR="0" rtl="0" algn="just">
              <a:lnSpc>
                <a:spcPct val="115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Buscar en el diagrama: </a:t>
            </a:r>
            <a:r>
              <a:rPr i="0" lang="es" sz="1300" u="none" cap="none" strike="noStrike">
                <a:solidFill>
                  <a:srgbClr val="002540"/>
                </a:solidFill>
                <a:latin typeface="Open Sans"/>
                <a:ea typeface="Open Sans"/>
                <a:cs typeface="Open Sans"/>
                <a:sym typeface="Open Sans"/>
              </a:rPr>
              <a:t>Encuentra actividades en el diagrama, marcando su nombre en rojo.</a:t>
            </a:r>
            <a:endParaRPr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i="0" sz="1300" u="none" cap="none" strike="noStrike">
              <a:solidFill>
                <a:srgbClr val="002540"/>
              </a:solidFill>
              <a:latin typeface="Open Sans"/>
              <a:ea typeface="Open Sans"/>
              <a:cs typeface="Open Sans"/>
              <a:sym typeface="Open Sans"/>
            </a:endParaRPr>
          </a:p>
        </p:txBody>
      </p:sp>
      <p:pic>
        <p:nvPicPr>
          <p:cNvPr id="149" name="Google Shape;149;p23"/>
          <p:cNvPicPr preferRelativeResize="0"/>
          <p:nvPr/>
        </p:nvPicPr>
        <p:blipFill rotWithShape="1">
          <a:blip r:embed="rId4">
            <a:alphaModFix/>
          </a:blip>
          <a:srcRect b="0" l="0" r="0" t="0"/>
          <a:stretch/>
        </p:blipFill>
        <p:spPr>
          <a:xfrm>
            <a:off x="3355197" y="3343075"/>
            <a:ext cx="304800" cy="353536"/>
          </a:xfrm>
          <a:prstGeom prst="rect">
            <a:avLst/>
          </a:prstGeom>
          <a:noFill/>
          <a:ln>
            <a:noFill/>
          </a:ln>
        </p:spPr>
      </p:pic>
      <p:sp>
        <p:nvSpPr>
          <p:cNvPr id="150" name="Google Shape;150;p23"/>
          <p:cNvSpPr/>
          <p:nvPr/>
        </p:nvSpPr>
        <p:spPr>
          <a:xfrm>
            <a:off x="3841300" y="3952391"/>
            <a:ext cx="7794300" cy="313800"/>
          </a:xfrm>
          <a:prstGeom prst="rect">
            <a:avLst/>
          </a:prstGeom>
          <a:noFill/>
          <a:ln>
            <a:noFill/>
          </a:ln>
        </p:spPr>
        <p:txBody>
          <a:bodyPr anchorCtr="0" anchor="t" bIns="50375" lIns="100775" spcFirstLastPara="1" rIns="100775" wrap="square" tIns="50375">
            <a:noAutofit/>
          </a:bodyPr>
          <a:lstStyle/>
          <a:p>
            <a:pPr indent="0" lvl="0" marL="0" marR="0" rtl="0" algn="just">
              <a:lnSpc>
                <a:spcPct val="115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Activar:</a:t>
            </a:r>
            <a:r>
              <a:rPr i="0" lang="es" sz="1300" u="none" cap="none" strike="noStrike">
                <a:solidFill>
                  <a:srgbClr val="002540"/>
                </a:solidFill>
                <a:latin typeface="Open Sans"/>
                <a:ea typeface="Open Sans"/>
                <a:cs typeface="Open Sans"/>
                <a:sym typeface="Open Sans"/>
              </a:rPr>
              <a:t> Activa el flujo desarrollado en el sistema (Ver manejo de Flujos)</a:t>
            </a:r>
            <a:endParaRPr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i="0" sz="1300" u="none" cap="none" strike="noStrike">
              <a:solidFill>
                <a:srgbClr val="002540"/>
              </a:solidFill>
              <a:latin typeface="Open Sans"/>
              <a:ea typeface="Open Sans"/>
              <a:cs typeface="Open Sans"/>
              <a:sym typeface="Open Sans"/>
            </a:endParaRPr>
          </a:p>
        </p:txBody>
      </p:sp>
      <p:sp>
        <p:nvSpPr>
          <p:cNvPr id="151" name="Google Shape;151;p23"/>
          <p:cNvSpPr/>
          <p:nvPr/>
        </p:nvSpPr>
        <p:spPr>
          <a:xfrm>
            <a:off x="3841300" y="4521970"/>
            <a:ext cx="7794300" cy="313800"/>
          </a:xfrm>
          <a:prstGeom prst="rect">
            <a:avLst/>
          </a:prstGeom>
          <a:noFill/>
          <a:ln>
            <a:noFill/>
          </a:ln>
        </p:spPr>
        <p:txBody>
          <a:bodyPr anchorCtr="0" anchor="t" bIns="50375" lIns="100775" spcFirstLastPara="1" rIns="100775" wrap="square" tIns="50375">
            <a:noAutofit/>
          </a:bodyPr>
          <a:lstStyle/>
          <a:p>
            <a:pPr indent="0" lvl="0" marL="0" marR="0" rtl="0" algn="just">
              <a:lnSpc>
                <a:spcPct val="115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Cargar:</a:t>
            </a:r>
            <a:r>
              <a:rPr i="0" lang="es" sz="1300" u="none" cap="none" strike="noStrike">
                <a:solidFill>
                  <a:srgbClr val="002540"/>
                </a:solidFill>
                <a:latin typeface="Open Sans"/>
                <a:ea typeface="Open Sans"/>
                <a:cs typeface="Open Sans"/>
                <a:sym typeface="Open Sans"/>
              </a:rPr>
              <a:t> Carga un flujo existente en el sistema (Ver manejo de Flujos)</a:t>
            </a:r>
            <a:endParaRPr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i="0" sz="1300" u="none" cap="none" strike="noStrike">
              <a:solidFill>
                <a:srgbClr val="002540"/>
              </a:solidFill>
              <a:latin typeface="Open Sans"/>
              <a:ea typeface="Open Sans"/>
              <a:cs typeface="Open Sans"/>
              <a:sym typeface="Open Sans"/>
            </a:endParaRPr>
          </a:p>
        </p:txBody>
      </p:sp>
      <p:sp>
        <p:nvSpPr>
          <p:cNvPr id="152" name="Google Shape;152;p23"/>
          <p:cNvSpPr/>
          <p:nvPr/>
        </p:nvSpPr>
        <p:spPr>
          <a:xfrm>
            <a:off x="3841300" y="5091550"/>
            <a:ext cx="8553900" cy="313800"/>
          </a:xfrm>
          <a:prstGeom prst="rect">
            <a:avLst/>
          </a:prstGeom>
          <a:noFill/>
          <a:ln>
            <a:noFill/>
          </a:ln>
        </p:spPr>
        <p:txBody>
          <a:bodyPr anchorCtr="0" anchor="t" bIns="50375" lIns="100775" spcFirstLastPara="1" rIns="100775" wrap="square" tIns="50375">
            <a:noAutofit/>
          </a:bodyPr>
          <a:lstStyle/>
          <a:p>
            <a:pPr indent="0" lvl="0" marL="0" marR="0" rtl="0" algn="just">
              <a:lnSpc>
                <a:spcPct val="115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Debug:</a:t>
            </a:r>
            <a:r>
              <a:rPr i="0" lang="es" sz="1300" u="none" cap="none" strike="noStrike">
                <a:solidFill>
                  <a:srgbClr val="002540"/>
                </a:solidFill>
                <a:latin typeface="Open Sans"/>
                <a:ea typeface="Open Sans"/>
                <a:cs typeface="Open Sans"/>
                <a:sym typeface="Open Sans"/>
              </a:rPr>
              <a:t> Muestra el código generado en la consola para poder inspeccionarlo (Ver manejo de Flujos)</a:t>
            </a:r>
            <a:endParaRPr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i="0" sz="1300" u="none" cap="none" strike="noStrike">
              <a:solidFill>
                <a:srgbClr val="002540"/>
              </a:solidFill>
              <a:latin typeface="Open Sans"/>
              <a:ea typeface="Open Sans"/>
              <a:cs typeface="Open Sans"/>
              <a:sym typeface="Open Sans"/>
            </a:endParaRPr>
          </a:p>
        </p:txBody>
      </p:sp>
      <p:sp>
        <p:nvSpPr>
          <p:cNvPr id="153" name="Google Shape;153;p23"/>
          <p:cNvSpPr/>
          <p:nvPr/>
        </p:nvSpPr>
        <p:spPr>
          <a:xfrm>
            <a:off x="1796000" y="3327388"/>
            <a:ext cx="1945800" cy="384900"/>
          </a:xfrm>
          <a:prstGeom prst="rect">
            <a:avLst/>
          </a:prstGeom>
          <a:solidFill>
            <a:schemeClr val="lt1"/>
          </a:solidFill>
          <a:ln cap="flat" cmpd="sng" w="19050">
            <a:solidFill>
              <a:srgbClr val="AFE2E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s" sz="1400" u="none" cap="none" strike="noStrike">
                <a:solidFill>
                  <a:srgbClr val="AFE2E3"/>
                </a:solidFill>
                <a:latin typeface="Poppins"/>
                <a:ea typeface="Poppins"/>
                <a:cs typeface="Poppins"/>
                <a:sym typeface="Poppins"/>
              </a:rPr>
              <a:t>Find on diagram</a:t>
            </a:r>
            <a:endParaRPr b="1" i="0" sz="1400" u="none" cap="none" strike="noStrike">
              <a:solidFill>
                <a:srgbClr val="AFE2E3"/>
              </a:solidFill>
              <a:latin typeface="Poppins"/>
              <a:ea typeface="Poppins"/>
              <a:cs typeface="Poppins"/>
              <a:sym typeface="Poppins"/>
            </a:endParaRPr>
          </a:p>
        </p:txBody>
      </p:sp>
      <p:pic>
        <p:nvPicPr>
          <p:cNvPr id="154" name="Google Shape;154;p23"/>
          <p:cNvPicPr preferRelativeResize="0"/>
          <p:nvPr/>
        </p:nvPicPr>
        <p:blipFill rotWithShape="1">
          <a:blip r:embed="rId5">
            <a:alphaModFix/>
          </a:blip>
          <a:srcRect b="15418" l="0" r="0" t="15411"/>
          <a:stretch/>
        </p:blipFill>
        <p:spPr>
          <a:xfrm>
            <a:off x="3354400" y="3974101"/>
            <a:ext cx="387400" cy="270394"/>
          </a:xfrm>
          <a:prstGeom prst="rect">
            <a:avLst/>
          </a:prstGeom>
          <a:noFill/>
          <a:ln>
            <a:noFill/>
          </a:ln>
        </p:spPr>
      </p:pic>
      <p:pic>
        <p:nvPicPr>
          <p:cNvPr id="155" name="Google Shape;155;p23"/>
          <p:cNvPicPr preferRelativeResize="0"/>
          <p:nvPr/>
        </p:nvPicPr>
        <p:blipFill rotWithShape="1">
          <a:blip r:embed="rId6">
            <a:alphaModFix/>
          </a:blip>
          <a:srcRect b="15103" l="0" r="0" t="15103"/>
          <a:stretch/>
        </p:blipFill>
        <p:spPr>
          <a:xfrm>
            <a:off x="3354400" y="4506311"/>
            <a:ext cx="387400" cy="270394"/>
          </a:xfrm>
          <a:prstGeom prst="rect">
            <a:avLst/>
          </a:prstGeom>
          <a:noFill/>
          <a:ln>
            <a:noFill/>
          </a:ln>
        </p:spPr>
      </p:pic>
      <p:pic>
        <p:nvPicPr>
          <p:cNvPr id="156" name="Google Shape;156;p23"/>
          <p:cNvPicPr preferRelativeResize="0"/>
          <p:nvPr/>
        </p:nvPicPr>
        <p:blipFill rotWithShape="1">
          <a:blip r:embed="rId7">
            <a:alphaModFix/>
          </a:blip>
          <a:srcRect b="0" l="19" r="19" t="0"/>
          <a:stretch/>
        </p:blipFill>
        <p:spPr>
          <a:xfrm>
            <a:off x="3354400" y="5038489"/>
            <a:ext cx="387400" cy="387564"/>
          </a:xfrm>
          <a:prstGeom prst="rect">
            <a:avLst/>
          </a:prstGeom>
          <a:noFill/>
          <a:ln>
            <a:noFill/>
          </a:ln>
        </p:spPr>
      </p:pic>
      <p:pic>
        <p:nvPicPr>
          <p:cNvPr id="157" name="Google Shape;157;p23"/>
          <p:cNvPicPr preferRelativeResize="0"/>
          <p:nvPr/>
        </p:nvPicPr>
        <p:blipFill>
          <a:blip r:embed="rId8">
            <a:alphaModFix/>
          </a:blip>
          <a:stretch>
            <a:fillRect/>
          </a:stretch>
        </p:blipFill>
        <p:spPr>
          <a:xfrm>
            <a:off x="603375" y="948249"/>
            <a:ext cx="12289627" cy="409636"/>
          </a:xfrm>
          <a:prstGeom prst="rect">
            <a:avLst/>
          </a:prstGeom>
          <a:noFill/>
          <a:ln>
            <a:noFill/>
          </a:ln>
        </p:spPr>
      </p:pic>
      <p:pic>
        <p:nvPicPr>
          <p:cNvPr id="158" name="Google Shape;158;p23"/>
          <p:cNvPicPr preferRelativeResize="0"/>
          <p:nvPr/>
        </p:nvPicPr>
        <p:blipFill>
          <a:blip r:embed="rId9">
            <a:alphaModFix/>
          </a:blip>
          <a:stretch>
            <a:fillRect/>
          </a:stretch>
        </p:blipFill>
        <p:spPr>
          <a:xfrm>
            <a:off x="1600388" y="3272210"/>
            <a:ext cx="2295525" cy="495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