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7562100" cx="13432525"/>
  <p:notesSz cx="6858000" cy="9144000"/>
  <p:embeddedFontLst>
    <p:embeddedFont>
      <p:font typeface="Poppins"/>
      <p:regular r:id="rId35"/>
      <p:bold r:id="rId36"/>
      <p:italic r:id="rId37"/>
      <p:boldItalic r:id="rId38"/>
    </p:embeddedFont>
    <p:embeddedFont>
      <p:font typeface="Open Sans ExtraBold"/>
      <p:bold r:id="rId39"/>
      <p:boldItalic r:id="rId40"/>
    </p:embeddedFont>
    <p:embeddedFont>
      <p:font typeface="Open Sans Medium"/>
      <p:regular r:id="rId41"/>
      <p:bold r:id="rId42"/>
      <p:italic r:id="rId43"/>
      <p:boldItalic r:id="rId44"/>
    </p:embeddedFont>
    <p:embeddedFont>
      <p:font typeface="Open Sans Light"/>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2">
          <p15:clr>
            <a:srgbClr val="A4A3A4"/>
          </p15:clr>
        </p15:guide>
        <p15:guide id="2" pos="42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2" orient="horz"/>
        <p:guide pos="423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ExtraBold-boldItalic.fntdata"/><Relationship Id="rId42" Type="http://schemas.openxmlformats.org/officeDocument/2006/relationships/font" Target="fonts/OpenSansMedium-bold.fntdata"/><Relationship Id="rId41" Type="http://schemas.openxmlformats.org/officeDocument/2006/relationships/font" Target="fonts/OpenSansMedium-regular.fntdata"/><Relationship Id="rId44" Type="http://schemas.openxmlformats.org/officeDocument/2006/relationships/font" Target="fonts/OpenSansMedium-boldItalic.fntdata"/><Relationship Id="rId43" Type="http://schemas.openxmlformats.org/officeDocument/2006/relationships/font" Target="fonts/OpenSansMedium-italic.fntdata"/><Relationship Id="rId46" Type="http://schemas.openxmlformats.org/officeDocument/2006/relationships/font" Target="fonts/OpenSansLight-bold.fntdata"/><Relationship Id="rId45" Type="http://schemas.openxmlformats.org/officeDocument/2006/relationships/font" Target="fonts/OpenSans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Light-boldItalic.fntdata"/><Relationship Id="rId47" Type="http://schemas.openxmlformats.org/officeDocument/2006/relationships/font" Target="fonts/OpenSansLight-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Poppins-regular.fntdata"/><Relationship Id="rId34" Type="http://schemas.openxmlformats.org/officeDocument/2006/relationships/slide" Target="slides/slide29.xml"/><Relationship Id="rId37" Type="http://schemas.openxmlformats.org/officeDocument/2006/relationships/font" Target="fonts/Poppins-italic.fntdata"/><Relationship Id="rId36" Type="http://schemas.openxmlformats.org/officeDocument/2006/relationships/font" Target="fonts/Poppins-bold.fntdata"/><Relationship Id="rId39" Type="http://schemas.openxmlformats.org/officeDocument/2006/relationships/font" Target="fonts/OpenSansExtraBold-bold.fntdata"/><Relationship Id="rId38" Type="http://schemas.openxmlformats.org/officeDocument/2006/relationships/font" Target="fonts/Poppi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289b27444a_0_0:notes"/>
          <p:cNvSpPr/>
          <p:nvPr>
            <p:ph idx="2" type="sldImg"/>
          </p:nvPr>
        </p:nvSpPr>
        <p:spPr>
          <a:xfrm>
            <a:off x="383841" y="685800"/>
            <a:ext cx="609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289b2744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b1d0a02b9_0_29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b1d0a02b9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b1d0a02b9_0_30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2b1d0a02b9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b1d0a02b9_0_549: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b1d0a02b9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b1d0a02b9_0_56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b1d0a02b9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b1d0a02b9_0_568: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b1d0a02b9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b1d0a02b9_0_57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2b1d0a02b9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b1d0a02b9_0_59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b1d0a02b9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b1d0a02b9_0_60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2b1d0a02b9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b1d0a02b9_0_39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b1d0a02b9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b1d0a02b9_0_41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b1d0a02b9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2b1d0a02b9_0_64: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12b1d0a02b9_0_6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12b1d0a02b9_0_6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2b1d0a02b9_0_33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2b1d0a02b9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2b1d0a02b9_0_439:notes"/>
          <p:cNvSpPr/>
          <p:nvPr>
            <p:ph idx="2" type="sldImg"/>
          </p:nvPr>
        </p:nvSpPr>
        <p:spPr>
          <a:xfrm>
            <a:off x="688087" y="1143000"/>
            <a:ext cx="5481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12b1d0a02b9_0_4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12b1d0a02b9_0_43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2b1d0a02b9_0_34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2b1d0a02b9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b1d0a02b9_0_44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2b1d0a02b9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b1d0a02b9_0_61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b1d0a02b9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b1d0a02b9_0_453: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2b1d0a02b9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b1d0a02b9_0_45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2b1d0a02b9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2b1d0a02b9_0_461: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2b1d0a02b9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2b1d0a02b9_0_465: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2b1d0a02b9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289b27444a_0_13:notes"/>
          <p:cNvSpPr/>
          <p:nvPr>
            <p:ph idx="2" type="sldImg"/>
          </p:nvPr>
        </p:nvSpPr>
        <p:spPr>
          <a:xfrm>
            <a:off x="383840" y="685800"/>
            <a:ext cx="609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1289b27444a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b1d0a02b9_0_0: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b1d0a02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b1d0a02b9_0_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b1d0a02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b1d0a02b9_0_22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b1d0a02b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b1d0a02b9_0_237: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2b1d0a02b9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b1d0a02b9_0_492: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b1d0a02b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b1d0a02b9_0_506: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2b1d0a02b9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b1d0a02b9_0_524:notes"/>
          <p:cNvSpPr/>
          <p:nvPr>
            <p:ph idx="2" type="sldImg"/>
          </p:nvPr>
        </p:nvSpPr>
        <p:spPr>
          <a:xfrm>
            <a:off x="383841" y="685800"/>
            <a:ext cx="60909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b1d0a02b9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9" name="Shape 9"/>
        <p:cNvGrpSpPr/>
        <p:nvPr/>
      </p:nvGrpSpPr>
      <p:grpSpPr>
        <a:xfrm>
          <a:off x="0" y="0"/>
          <a:ext cx="0" cy="0"/>
          <a:chOff x="0" y="0"/>
          <a:chExt cx="0" cy="0"/>
        </a:xfrm>
      </p:grpSpPr>
      <p:sp>
        <p:nvSpPr>
          <p:cNvPr id="10" name="Google Shape;10;p2"/>
          <p:cNvSpPr/>
          <p:nvPr>
            <p:ph idx="2" type="pic"/>
          </p:nvPr>
        </p:nvSpPr>
        <p:spPr>
          <a:xfrm>
            <a:off x="0" y="0"/>
            <a:ext cx="7973100" cy="75621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457887" y="6219895"/>
            <a:ext cx="8812200" cy="889500"/>
          </a:xfrm>
          <a:prstGeom prst="rect">
            <a:avLst/>
          </a:prstGeom>
          <a:noFill/>
          <a:ln>
            <a:noFill/>
          </a:ln>
        </p:spPr>
        <p:txBody>
          <a:bodyPr anchorCtr="0" anchor="ctr" bIns="134350" lIns="134350" spcFirstLastPara="1" rIns="134350" wrap="square" tIns="134350">
            <a:normAutofit/>
          </a:bodyPr>
          <a:lstStyle>
            <a:lvl1pPr indent="-228600" lvl="0" marL="457200" algn="l">
              <a:lnSpc>
                <a:spcPct val="100000"/>
              </a:lnSpc>
              <a:spcBef>
                <a:spcPts val="0"/>
              </a:spcBef>
              <a:spcAft>
                <a:spcPts val="0"/>
              </a:spcAft>
              <a:buSzPts val="2600"/>
              <a:buNone/>
              <a:defRPr/>
            </a:lvl1pPr>
          </a:lstStyle>
          <a:p/>
        </p:txBody>
      </p:sp>
      <p:sp>
        <p:nvSpPr>
          <p:cNvPr id="45" name="Google Shape;45;p11"/>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457887" y="1626252"/>
            <a:ext cx="12516900" cy="28869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17600"/>
              <a:buNone/>
              <a:defRPr sz="17600"/>
            </a:lvl1pPr>
            <a:lvl2pPr lvl="1" algn="ctr">
              <a:lnSpc>
                <a:spcPct val="100000"/>
              </a:lnSpc>
              <a:spcBef>
                <a:spcPts val="0"/>
              </a:spcBef>
              <a:spcAft>
                <a:spcPts val="0"/>
              </a:spcAft>
              <a:buSzPts val="17600"/>
              <a:buNone/>
              <a:defRPr sz="17600"/>
            </a:lvl2pPr>
            <a:lvl3pPr lvl="2" algn="ctr">
              <a:lnSpc>
                <a:spcPct val="100000"/>
              </a:lnSpc>
              <a:spcBef>
                <a:spcPts val="0"/>
              </a:spcBef>
              <a:spcAft>
                <a:spcPts val="0"/>
              </a:spcAft>
              <a:buSzPts val="17600"/>
              <a:buNone/>
              <a:defRPr sz="17600"/>
            </a:lvl3pPr>
            <a:lvl4pPr lvl="3" algn="ctr">
              <a:lnSpc>
                <a:spcPct val="100000"/>
              </a:lnSpc>
              <a:spcBef>
                <a:spcPts val="0"/>
              </a:spcBef>
              <a:spcAft>
                <a:spcPts val="0"/>
              </a:spcAft>
              <a:buSzPts val="17600"/>
              <a:buNone/>
              <a:defRPr sz="17600"/>
            </a:lvl4pPr>
            <a:lvl5pPr lvl="4" algn="ctr">
              <a:lnSpc>
                <a:spcPct val="100000"/>
              </a:lnSpc>
              <a:spcBef>
                <a:spcPts val="0"/>
              </a:spcBef>
              <a:spcAft>
                <a:spcPts val="0"/>
              </a:spcAft>
              <a:buSzPts val="17600"/>
              <a:buNone/>
              <a:defRPr sz="17600"/>
            </a:lvl5pPr>
            <a:lvl6pPr lvl="5" algn="ctr">
              <a:lnSpc>
                <a:spcPct val="100000"/>
              </a:lnSpc>
              <a:spcBef>
                <a:spcPts val="0"/>
              </a:spcBef>
              <a:spcAft>
                <a:spcPts val="0"/>
              </a:spcAft>
              <a:buSzPts val="17600"/>
              <a:buNone/>
              <a:defRPr sz="17600"/>
            </a:lvl6pPr>
            <a:lvl7pPr lvl="6" algn="ctr">
              <a:lnSpc>
                <a:spcPct val="100000"/>
              </a:lnSpc>
              <a:spcBef>
                <a:spcPts val="0"/>
              </a:spcBef>
              <a:spcAft>
                <a:spcPts val="0"/>
              </a:spcAft>
              <a:buSzPts val="17600"/>
              <a:buNone/>
              <a:defRPr sz="17600"/>
            </a:lvl7pPr>
            <a:lvl8pPr lvl="7" algn="ctr">
              <a:lnSpc>
                <a:spcPct val="100000"/>
              </a:lnSpc>
              <a:spcBef>
                <a:spcPts val="0"/>
              </a:spcBef>
              <a:spcAft>
                <a:spcPts val="0"/>
              </a:spcAft>
              <a:buSzPts val="17600"/>
              <a:buNone/>
              <a:defRPr sz="17600"/>
            </a:lvl8pPr>
            <a:lvl9pPr lvl="8" algn="ctr">
              <a:lnSpc>
                <a:spcPct val="100000"/>
              </a:lnSpc>
              <a:spcBef>
                <a:spcPts val="0"/>
              </a:spcBef>
              <a:spcAft>
                <a:spcPts val="0"/>
              </a:spcAft>
              <a:buSzPts val="17600"/>
              <a:buNone/>
              <a:defRPr sz="17600"/>
            </a:lvl9pPr>
          </a:lstStyle>
          <a:p>
            <a:r>
              <a:t>xx%</a:t>
            </a:r>
          </a:p>
        </p:txBody>
      </p:sp>
      <p:sp>
        <p:nvSpPr>
          <p:cNvPr id="48" name="Google Shape;48;p12"/>
          <p:cNvSpPr txBox="1"/>
          <p:nvPr>
            <p:ph idx="1" type="body"/>
          </p:nvPr>
        </p:nvSpPr>
        <p:spPr>
          <a:xfrm>
            <a:off x="457887" y="4634479"/>
            <a:ext cx="12516900" cy="1912500"/>
          </a:xfrm>
          <a:prstGeom prst="rect">
            <a:avLst/>
          </a:prstGeom>
          <a:noFill/>
          <a:ln>
            <a:noFill/>
          </a:ln>
        </p:spPr>
        <p:txBody>
          <a:bodyPr anchorCtr="0" anchor="t" bIns="134350" lIns="134350" spcFirstLastPara="1" rIns="134350" wrap="square" tIns="134350">
            <a:normAutofit/>
          </a:bodyPr>
          <a:lstStyle>
            <a:lvl1pPr indent="-393700" lvl="0" marL="457200" algn="ctr">
              <a:lnSpc>
                <a:spcPct val="115000"/>
              </a:lnSpc>
              <a:spcBef>
                <a:spcPts val="0"/>
              </a:spcBef>
              <a:spcAft>
                <a:spcPts val="0"/>
              </a:spcAft>
              <a:buSzPts val="2600"/>
              <a:buChar char="●"/>
              <a:defRPr/>
            </a:lvl1pPr>
            <a:lvl2pPr indent="-361950" lvl="1" marL="914400" algn="ctr">
              <a:lnSpc>
                <a:spcPct val="115000"/>
              </a:lnSpc>
              <a:spcBef>
                <a:spcPts val="0"/>
              </a:spcBef>
              <a:spcAft>
                <a:spcPts val="0"/>
              </a:spcAft>
              <a:buSzPts val="2100"/>
              <a:buChar char="○"/>
              <a:defRPr/>
            </a:lvl2pPr>
            <a:lvl3pPr indent="-361950" lvl="2" marL="1371600" algn="ctr">
              <a:lnSpc>
                <a:spcPct val="115000"/>
              </a:lnSpc>
              <a:spcBef>
                <a:spcPts val="0"/>
              </a:spcBef>
              <a:spcAft>
                <a:spcPts val="0"/>
              </a:spcAft>
              <a:buSzPts val="2100"/>
              <a:buChar char="■"/>
              <a:defRPr/>
            </a:lvl3pPr>
            <a:lvl4pPr indent="-361950" lvl="3" marL="1828800" algn="ctr">
              <a:lnSpc>
                <a:spcPct val="115000"/>
              </a:lnSpc>
              <a:spcBef>
                <a:spcPts val="0"/>
              </a:spcBef>
              <a:spcAft>
                <a:spcPts val="0"/>
              </a:spcAft>
              <a:buSzPts val="2100"/>
              <a:buChar char="●"/>
              <a:defRPr/>
            </a:lvl4pPr>
            <a:lvl5pPr indent="-361950" lvl="4" marL="2286000" algn="ctr">
              <a:lnSpc>
                <a:spcPct val="115000"/>
              </a:lnSpc>
              <a:spcBef>
                <a:spcPts val="0"/>
              </a:spcBef>
              <a:spcAft>
                <a:spcPts val="0"/>
              </a:spcAft>
              <a:buSzPts val="2100"/>
              <a:buChar char="○"/>
              <a:defRPr/>
            </a:lvl5pPr>
            <a:lvl6pPr indent="-361950" lvl="5" marL="2743200" algn="ctr">
              <a:lnSpc>
                <a:spcPct val="115000"/>
              </a:lnSpc>
              <a:spcBef>
                <a:spcPts val="0"/>
              </a:spcBef>
              <a:spcAft>
                <a:spcPts val="0"/>
              </a:spcAft>
              <a:buSzPts val="2100"/>
              <a:buChar char="■"/>
              <a:defRPr/>
            </a:lvl6pPr>
            <a:lvl7pPr indent="-361950" lvl="6" marL="3200400" algn="ctr">
              <a:lnSpc>
                <a:spcPct val="115000"/>
              </a:lnSpc>
              <a:spcBef>
                <a:spcPts val="0"/>
              </a:spcBef>
              <a:spcAft>
                <a:spcPts val="0"/>
              </a:spcAft>
              <a:buSzPts val="2100"/>
              <a:buChar char="●"/>
              <a:defRPr/>
            </a:lvl7pPr>
            <a:lvl8pPr indent="-361950" lvl="7" marL="3657600" algn="ctr">
              <a:lnSpc>
                <a:spcPct val="115000"/>
              </a:lnSpc>
              <a:spcBef>
                <a:spcPts val="0"/>
              </a:spcBef>
              <a:spcAft>
                <a:spcPts val="0"/>
              </a:spcAft>
              <a:buSzPts val="2100"/>
              <a:buChar char="○"/>
              <a:defRPr/>
            </a:lvl8pPr>
            <a:lvl9pPr indent="-361950" lvl="8" marL="4114800" algn="ctr">
              <a:lnSpc>
                <a:spcPct val="115000"/>
              </a:lnSpc>
              <a:spcBef>
                <a:spcPts val="0"/>
              </a:spcBef>
              <a:spcAft>
                <a:spcPts val="0"/>
              </a:spcAft>
              <a:buSzPts val="2100"/>
              <a:buChar char="■"/>
              <a:defRPr/>
            </a:lvl9pPr>
          </a:lstStyle>
          <a:p/>
        </p:txBody>
      </p:sp>
      <p:sp>
        <p:nvSpPr>
          <p:cNvPr id="49" name="Google Shape;49;p12"/>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2" name="Shape 52"/>
        <p:cNvGrpSpPr/>
        <p:nvPr/>
      </p:nvGrpSpPr>
      <p:grpSpPr>
        <a:xfrm>
          <a:off x="0" y="0"/>
          <a:ext cx="0" cy="0"/>
          <a:chOff x="0" y="0"/>
          <a:chExt cx="0" cy="0"/>
        </a:xfrm>
      </p:grpSpPr>
      <p:sp>
        <p:nvSpPr>
          <p:cNvPr id="53" name="Google Shape;53;p14"/>
          <p:cNvSpPr/>
          <p:nvPr>
            <p:ph idx="2" type="pic"/>
          </p:nvPr>
        </p:nvSpPr>
        <p:spPr>
          <a:xfrm>
            <a:off x="0" y="0"/>
            <a:ext cx="13432500" cy="75621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5"/>
          <p:cNvSpPr txBox="1"/>
          <p:nvPr>
            <p:ph type="title"/>
          </p:nvPr>
        </p:nvSpPr>
        <p:spPr>
          <a:xfrm>
            <a:off x="923486" y="402612"/>
            <a:ext cx="11585700" cy="1461900"/>
          </a:xfrm>
          <a:prstGeom prst="rect">
            <a:avLst/>
          </a:prstGeom>
          <a:noFill/>
          <a:ln>
            <a:noFill/>
          </a:ln>
        </p:spPr>
        <p:txBody>
          <a:bodyPr anchorCtr="0" anchor="ctr" bIns="50375" lIns="100750" spcFirstLastPara="1" rIns="100750" wrap="square" tIns="50375">
            <a:normAutofit/>
          </a:bodyPr>
          <a:lstStyle>
            <a:lvl1pPr lvl="0" algn="l">
              <a:lnSpc>
                <a:spcPct val="90000"/>
              </a:lnSpc>
              <a:spcBef>
                <a:spcPts val="0"/>
              </a:spcBef>
              <a:spcAft>
                <a:spcPts val="0"/>
              </a:spcAft>
              <a:buClr>
                <a:schemeClr val="dk1"/>
              </a:buClr>
              <a:buSzPts val="20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6" name="Google Shape;56;p15"/>
          <p:cNvSpPr txBox="1"/>
          <p:nvPr>
            <p:ph idx="1" type="body"/>
          </p:nvPr>
        </p:nvSpPr>
        <p:spPr>
          <a:xfrm>
            <a:off x="923486" y="2013059"/>
            <a:ext cx="11585700" cy="4797900"/>
          </a:xfrm>
          <a:prstGeom prst="rect">
            <a:avLst/>
          </a:prstGeom>
          <a:noFill/>
          <a:ln>
            <a:noFill/>
          </a:ln>
        </p:spPr>
        <p:txBody>
          <a:bodyPr anchorCtr="0" anchor="t" bIns="50375" lIns="100750" spcFirstLastPara="1" rIns="100750" wrap="square" tIns="50375">
            <a:normAutofit/>
          </a:bodyPr>
          <a:lstStyle>
            <a:lvl1pPr indent="-355600" lvl="0" marL="457200" algn="l">
              <a:lnSpc>
                <a:spcPct val="90000"/>
              </a:lnSpc>
              <a:spcBef>
                <a:spcPts val="1100"/>
              </a:spcBef>
              <a:spcAft>
                <a:spcPts val="0"/>
              </a:spcAft>
              <a:buClr>
                <a:schemeClr val="dk1"/>
              </a:buClr>
              <a:buSzPts val="2000"/>
              <a:buChar char="•"/>
              <a:defRPr/>
            </a:lvl1pPr>
            <a:lvl2pPr indent="-355600" lvl="1" marL="914400" algn="l">
              <a:lnSpc>
                <a:spcPct val="90000"/>
              </a:lnSpc>
              <a:spcBef>
                <a:spcPts val="600"/>
              </a:spcBef>
              <a:spcAft>
                <a:spcPts val="0"/>
              </a:spcAft>
              <a:buClr>
                <a:schemeClr val="dk1"/>
              </a:buClr>
              <a:buSzPts val="2000"/>
              <a:buChar char="•"/>
              <a:defRPr/>
            </a:lvl2pPr>
            <a:lvl3pPr indent="-355600" lvl="2" marL="1371600" algn="l">
              <a:lnSpc>
                <a:spcPct val="90000"/>
              </a:lnSpc>
              <a:spcBef>
                <a:spcPts val="600"/>
              </a:spcBef>
              <a:spcAft>
                <a:spcPts val="0"/>
              </a:spcAft>
              <a:buClr>
                <a:schemeClr val="dk1"/>
              </a:buClr>
              <a:buSzPts val="2000"/>
              <a:buChar char="•"/>
              <a:defRPr/>
            </a:lvl3pPr>
            <a:lvl4pPr indent="-355600" lvl="3" marL="1828800" algn="l">
              <a:lnSpc>
                <a:spcPct val="90000"/>
              </a:lnSpc>
              <a:spcBef>
                <a:spcPts val="600"/>
              </a:spcBef>
              <a:spcAft>
                <a:spcPts val="0"/>
              </a:spcAft>
              <a:buClr>
                <a:schemeClr val="dk1"/>
              </a:buClr>
              <a:buSzPts val="2000"/>
              <a:buChar char="•"/>
              <a:defRPr/>
            </a:lvl4pPr>
            <a:lvl5pPr indent="-355600" lvl="4" marL="2286000" algn="l">
              <a:lnSpc>
                <a:spcPct val="90000"/>
              </a:lnSpc>
              <a:spcBef>
                <a:spcPts val="600"/>
              </a:spcBef>
              <a:spcAft>
                <a:spcPts val="0"/>
              </a:spcAft>
              <a:buClr>
                <a:schemeClr val="dk1"/>
              </a:buClr>
              <a:buSzPts val="2000"/>
              <a:buChar char="•"/>
              <a:defRPr/>
            </a:lvl5pPr>
            <a:lvl6pPr indent="-355600" lvl="5" marL="2743200" algn="l">
              <a:lnSpc>
                <a:spcPct val="90000"/>
              </a:lnSpc>
              <a:spcBef>
                <a:spcPts val="600"/>
              </a:spcBef>
              <a:spcAft>
                <a:spcPts val="0"/>
              </a:spcAft>
              <a:buClr>
                <a:schemeClr val="dk1"/>
              </a:buClr>
              <a:buSzPts val="2000"/>
              <a:buChar char="•"/>
              <a:defRPr/>
            </a:lvl6pPr>
            <a:lvl7pPr indent="-355600" lvl="6" marL="3200400" algn="l">
              <a:lnSpc>
                <a:spcPct val="90000"/>
              </a:lnSpc>
              <a:spcBef>
                <a:spcPts val="600"/>
              </a:spcBef>
              <a:spcAft>
                <a:spcPts val="0"/>
              </a:spcAft>
              <a:buClr>
                <a:schemeClr val="dk1"/>
              </a:buClr>
              <a:buSzPts val="2000"/>
              <a:buChar char="•"/>
              <a:defRPr/>
            </a:lvl7pPr>
            <a:lvl8pPr indent="-355600" lvl="7" marL="3657600" algn="l">
              <a:lnSpc>
                <a:spcPct val="90000"/>
              </a:lnSpc>
              <a:spcBef>
                <a:spcPts val="600"/>
              </a:spcBef>
              <a:spcAft>
                <a:spcPts val="0"/>
              </a:spcAft>
              <a:buClr>
                <a:schemeClr val="dk1"/>
              </a:buClr>
              <a:buSzPts val="2000"/>
              <a:buChar char="•"/>
              <a:defRPr/>
            </a:lvl8pPr>
            <a:lvl9pPr indent="-355600" lvl="8" marL="4114800" algn="l">
              <a:lnSpc>
                <a:spcPct val="90000"/>
              </a:lnSpc>
              <a:spcBef>
                <a:spcPts val="600"/>
              </a:spcBef>
              <a:spcAft>
                <a:spcPts val="0"/>
              </a:spcAft>
              <a:buClr>
                <a:schemeClr val="dk1"/>
              </a:buClr>
              <a:buSzPts val="2000"/>
              <a:buChar char="•"/>
              <a:defRPr/>
            </a:lvl9pPr>
          </a:lstStyle>
          <a:p/>
        </p:txBody>
      </p:sp>
      <p:sp>
        <p:nvSpPr>
          <p:cNvPr id="57" name="Google Shape;57;p15"/>
          <p:cNvSpPr txBox="1"/>
          <p:nvPr>
            <p:ph idx="10" type="dt"/>
          </p:nvPr>
        </p:nvSpPr>
        <p:spPr>
          <a:xfrm>
            <a:off x="923486" y="7008946"/>
            <a:ext cx="3022200" cy="402600"/>
          </a:xfrm>
          <a:prstGeom prst="rect">
            <a:avLst/>
          </a:prstGeom>
          <a:noFill/>
          <a:ln>
            <a:noFill/>
          </a:ln>
        </p:spPr>
        <p:txBody>
          <a:bodyPr anchorCtr="0" anchor="ctr" bIns="50375" lIns="100750" spcFirstLastPara="1" rIns="100750" wrap="square" tIns="50375">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58" name="Google Shape;58;p15"/>
          <p:cNvSpPr txBox="1"/>
          <p:nvPr>
            <p:ph idx="11" type="ftr"/>
          </p:nvPr>
        </p:nvSpPr>
        <p:spPr>
          <a:xfrm>
            <a:off x="4449524" y="7008946"/>
            <a:ext cx="4533600" cy="402600"/>
          </a:xfrm>
          <a:prstGeom prst="rect">
            <a:avLst/>
          </a:prstGeom>
          <a:noFill/>
          <a:ln>
            <a:noFill/>
          </a:ln>
        </p:spPr>
        <p:txBody>
          <a:bodyPr anchorCtr="0" anchor="ctr" bIns="50375" lIns="100750" spcFirstLastPara="1" rIns="100750" wrap="square" tIns="50375">
            <a:noAutofit/>
          </a:bodyPr>
          <a:lstStyle>
            <a:lvl1pPr lvl="0"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59" name="Google Shape;59;p15"/>
          <p:cNvSpPr txBox="1"/>
          <p:nvPr>
            <p:ph idx="12" type="sldNum"/>
          </p:nvPr>
        </p:nvSpPr>
        <p:spPr>
          <a:xfrm>
            <a:off x="9486721" y="7008946"/>
            <a:ext cx="3022200" cy="402600"/>
          </a:xfrm>
          <a:prstGeom prst="rect">
            <a:avLst/>
          </a:prstGeom>
          <a:noFill/>
          <a:ln>
            <a:noFill/>
          </a:ln>
        </p:spPr>
        <p:txBody>
          <a:bodyPr anchorCtr="0" anchor="ctr" bIns="50375" lIns="100750" spcFirstLastPara="1" rIns="100750" wrap="square" tIns="5037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1" showMasterSp="0">
  <p:cSld name="10_Custom Layout_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6"/>
          <p:cNvSpPr/>
          <p:nvPr>
            <p:ph idx="2" type="pic"/>
          </p:nvPr>
        </p:nvSpPr>
        <p:spPr>
          <a:xfrm>
            <a:off x="0" y="0"/>
            <a:ext cx="7973100" cy="7562100"/>
          </a:xfrm>
          <a:prstGeom prst="rect">
            <a:avLst/>
          </a:prstGeom>
          <a:noFill/>
          <a:ln>
            <a:noFill/>
          </a:ln>
        </p:spPr>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457899" y="1094692"/>
            <a:ext cx="12516900" cy="30177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7600"/>
              <a:buNone/>
              <a:defRPr sz="7600"/>
            </a:lvl1pPr>
            <a:lvl2pPr lvl="1" algn="ctr">
              <a:lnSpc>
                <a:spcPct val="100000"/>
              </a:lnSpc>
              <a:spcBef>
                <a:spcPts val="0"/>
              </a:spcBef>
              <a:spcAft>
                <a:spcPts val="0"/>
              </a:spcAft>
              <a:buSzPts val="7600"/>
              <a:buNone/>
              <a:defRPr sz="7600"/>
            </a:lvl2pPr>
            <a:lvl3pPr lvl="2" algn="ctr">
              <a:lnSpc>
                <a:spcPct val="100000"/>
              </a:lnSpc>
              <a:spcBef>
                <a:spcPts val="0"/>
              </a:spcBef>
              <a:spcAft>
                <a:spcPts val="0"/>
              </a:spcAft>
              <a:buSzPts val="7600"/>
              <a:buNone/>
              <a:defRPr sz="7600"/>
            </a:lvl3pPr>
            <a:lvl4pPr lvl="3" algn="ctr">
              <a:lnSpc>
                <a:spcPct val="100000"/>
              </a:lnSpc>
              <a:spcBef>
                <a:spcPts val="0"/>
              </a:spcBef>
              <a:spcAft>
                <a:spcPts val="0"/>
              </a:spcAft>
              <a:buSzPts val="7600"/>
              <a:buNone/>
              <a:defRPr sz="7600"/>
            </a:lvl4pPr>
            <a:lvl5pPr lvl="4" algn="ctr">
              <a:lnSpc>
                <a:spcPct val="100000"/>
              </a:lnSpc>
              <a:spcBef>
                <a:spcPts val="0"/>
              </a:spcBef>
              <a:spcAft>
                <a:spcPts val="0"/>
              </a:spcAft>
              <a:buSzPts val="7600"/>
              <a:buNone/>
              <a:defRPr sz="7600"/>
            </a:lvl5pPr>
            <a:lvl6pPr lvl="5" algn="ctr">
              <a:lnSpc>
                <a:spcPct val="100000"/>
              </a:lnSpc>
              <a:spcBef>
                <a:spcPts val="0"/>
              </a:spcBef>
              <a:spcAft>
                <a:spcPts val="0"/>
              </a:spcAft>
              <a:buSzPts val="7600"/>
              <a:buNone/>
              <a:defRPr sz="7600"/>
            </a:lvl6pPr>
            <a:lvl7pPr lvl="6" algn="ctr">
              <a:lnSpc>
                <a:spcPct val="100000"/>
              </a:lnSpc>
              <a:spcBef>
                <a:spcPts val="0"/>
              </a:spcBef>
              <a:spcAft>
                <a:spcPts val="0"/>
              </a:spcAft>
              <a:buSzPts val="7600"/>
              <a:buNone/>
              <a:defRPr sz="7600"/>
            </a:lvl7pPr>
            <a:lvl8pPr lvl="7" algn="ctr">
              <a:lnSpc>
                <a:spcPct val="100000"/>
              </a:lnSpc>
              <a:spcBef>
                <a:spcPts val="0"/>
              </a:spcBef>
              <a:spcAft>
                <a:spcPts val="0"/>
              </a:spcAft>
              <a:buSzPts val="7600"/>
              <a:buNone/>
              <a:defRPr sz="7600"/>
            </a:lvl8pPr>
            <a:lvl9pPr lvl="8" algn="ctr">
              <a:lnSpc>
                <a:spcPct val="100000"/>
              </a:lnSpc>
              <a:spcBef>
                <a:spcPts val="0"/>
              </a:spcBef>
              <a:spcAft>
                <a:spcPts val="0"/>
              </a:spcAft>
              <a:buSzPts val="7600"/>
              <a:buNone/>
              <a:defRPr sz="7600"/>
            </a:lvl9pPr>
          </a:lstStyle>
          <a:p/>
        </p:txBody>
      </p:sp>
      <p:sp>
        <p:nvSpPr>
          <p:cNvPr id="13" name="Google Shape;13;p3"/>
          <p:cNvSpPr txBox="1"/>
          <p:nvPr>
            <p:ph idx="1" type="subTitle"/>
          </p:nvPr>
        </p:nvSpPr>
        <p:spPr>
          <a:xfrm>
            <a:off x="457887" y="4166800"/>
            <a:ext cx="12516900" cy="1165200"/>
          </a:xfrm>
          <a:prstGeom prst="rect">
            <a:avLst/>
          </a:prstGeom>
          <a:noFill/>
          <a:ln>
            <a:noFill/>
          </a:ln>
        </p:spPr>
        <p:txBody>
          <a:bodyPr anchorCtr="0" anchor="t" bIns="134350" lIns="134350" spcFirstLastPara="1" rIns="134350" wrap="square" tIns="134350">
            <a:norm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p:txBody>
      </p:sp>
      <p:sp>
        <p:nvSpPr>
          <p:cNvPr id="14" name="Google Shape;14;p3"/>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457887" y="3162232"/>
            <a:ext cx="12516900" cy="1237500"/>
          </a:xfrm>
          <a:prstGeom prst="rect">
            <a:avLst/>
          </a:prstGeom>
          <a:noFill/>
          <a:ln>
            <a:noFill/>
          </a:ln>
        </p:spPr>
        <p:txBody>
          <a:bodyPr anchorCtr="0" anchor="ctr" bIns="134350" lIns="134350" spcFirstLastPara="1" rIns="134350" wrap="square" tIns="13435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7" name="Google Shape;17;p4"/>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0" name="Google Shape;20;p5"/>
          <p:cNvSpPr txBox="1"/>
          <p:nvPr>
            <p:ph idx="1" type="body"/>
          </p:nvPr>
        </p:nvSpPr>
        <p:spPr>
          <a:xfrm>
            <a:off x="457887" y="1694397"/>
            <a:ext cx="12516900" cy="5022900"/>
          </a:xfrm>
          <a:prstGeom prst="rect">
            <a:avLst/>
          </a:prstGeom>
          <a:noFill/>
          <a:ln>
            <a:noFill/>
          </a:ln>
        </p:spPr>
        <p:txBody>
          <a:bodyPr anchorCtr="0" anchor="t" bIns="134350" lIns="134350" spcFirstLastPara="1" rIns="134350" wrap="square" tIns="134350">
            <a:norm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0"/>
              </a:spcBef>
              <a:spcAft>
                <a:spcPts val="0"/>
              </a:spcAft>
              <a:buSzPts val="2100"/>
              <a:buChar char="○"/>
              <a:defRPr/>
            </a:lvl2pPr>
            <a:lvl3pPr indent="-361950" lvl="2" marL="1371600" algn="l">
              <a:lnSpc>
                <a:spcPct val="115000"/>
              </a:lnSpc>
              <a:spcBef>
                <a:spcPts val="0"/>
              </a:spcBef>
              <a:spcAft>
                <a:spcPts val="0"/>
              </a:spcAft>
              <a:buSzPts val="2100"/>
              <a:buChar char="■"/>
              <a:defRPr/>
            </a:lvl3pPr>
            <a:lvl4pPr indent="-361950" lvl="3" marL="1828800" algn="l">
              <a:lnSpc>
                <a:spcPct val="115000"/>
              </a:lnSpc>
              <a:spcBef>
                <a:spcPts val="0"/>
              </a:spcBef>
              <a:spcAft>
                <a:spcPts val="0"/>
              </a:spcAft>
              <a:buSzPts val="2100"/>
              <a:buChar char="●"/>
              <a:defRPr/>
            </a:lvl4pPr>
            <a:lvl5pPr indent="-361950" lvl="4" marL="2286000" algn="l">
              <a:lnSpc>
                <a:spcPct val="115000"/>
              </a:lnSpc>
              <a:spcBef>
                <a:spcPts val="0"/>
              </a:spcBef>
              <a:spcAft>
                <a:spcPts val="0"/>
              </a:spcAft>
              <a:buSzPts val="2100"/>
              <a:buChar char="○"/>
              <a:defRPr/>
            </a:lvl5pPr>
            <a:lvl6pPr indent="-361950" lvl="5" marL="2743200" algn="l">
              <a:lnSpc>
                <a:spcPct val="115000"/>
              </a:lnSpc>
              <a:spcBef>
                <a:spcPts val="0"/>
              </a:spcBef>
              <a:spcAft>
                <a:spcPts val="0"/>
              </a:spcAft>
              <a:buSzPts val="2100"/>
              <a:buChar char="■"/>
              <a:defRPr/>
            </a:lvl6pPr>
            <a:lvl7pPr indent="-361950" lvl="6" marL="3200400" algn="l">
              <a:lnSpc>
                <a:spcPct val="115000"/>
              </a:lnSpc>
              <a:spcBef>
                <a:spcPts val="0"/>
              </a:spcBef>
              <a:spcAft>
                <a:spcPts val="0"/>
              </a:spcAft>
              <a:buSzPts val="2100"/>
              <a:buChar char="●"/>
              <a:defRPr/>
            </a:lvl7pPr>
            <a:lvl8pPr indent="-361950" lvl="7" marL="3657600" algn="l">
              <a:lnSpc>
                <a:spcPct val="115000"/>
              </a:lnSpc>
              <a:spcBef>
                <a:spcPts val="0"/>
              </a:spcBef>
              <a:spcAft>
                <a:spcPts val="0"/>
              </a:spcAft>
              <a:buSzPts val="2100"/>
              <a:buChar char="○"/>
              <a:defRPr/>
            </a:lvl8pPr>
            <a:lvl9pPr indent="-361950" lvl="8" marL="4114800" algn="l">
              <a:lnSpc>
                <a:spcPct val="115000"/>
              </a:lnSpc>
              <a:spcBef>
                <a:spcPts val="0"/>
              </a:spcBef>
              <a:spcAft>
                <a:spcPts val="0"/>
              </a:spcAft>
              <a:buSzPts val="2100"/>
              <a:buChar char="■"/>
              <a:defRPr/>
            </a:lvl9pPr>
          </a:lstStyle>
          <a:p/>
        </p:txBody>
      </p:sp>
      <p:sp>
        <p:nvSpPr>
          <p:cNvPr id="21" name="Google Shape;21;p5"/>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4" name="Google Shape;24;p6"/>
          <p:cNvSpPr txBox="1"/>
          <p:nvPr>
            <p:ph idx="1" type="body"/>
          </p:nvPr>
        </p:nvSpPr>
        <p:spPr>
          <a:xfrm>
            <a:off x="457887" y="1694397"/>
            <a:ext cx="5875800" cy="5022900"/>
          </a:xfrm>
          <a:prstGeom prst="rect">
            <a:avLst/>
          </a:prstGeom>
          <a:noFill/>
          <a:ln>
            <a:noFill/>
          </a:ln>
        </p:spPr>
        <p:txBody>
          <a:bodyPr anchorCtr="0" anchor="t" bIns="134350" lIns="134350" spcFirstLastPara="1" rIns="134350" wrap="square" tIns="134350">
            <a:norm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5" name="Google Shape;25;p6"/>
          <p:cNvSpPr txBox="1"/>
          <p:nvPr>
            <p:ph idx="2" type="body"/>
          </p:nvPr>
        </p:nvSpPr>
        <p:spPr>
          <a:xfrm>
            <a:off x="7098790" y="1694397"/>
            <a:ext cx="5875800" cy="5022900"/>
          </a:xfrm>
          <a:prstGeom prst="rect">
            <a:avLst/>
          </a:prstGeom>
          <a:noFill/>
          <a:ln>
            <a:noFill/>
          </a:ln>
        </p:spPr>
        <p:txBody>
          <a:bodyPr anchorCtr="0" anchor="t" bIns="134350" lIns="134350" spcFirstLastPara="1" rIns="134350" wrap="square" tIns="134350">
            <a:norm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6" name="Google Shape;26;p6"/>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9" name="Google Shape;29;p7"/>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457887" y="816857"/>
            <a:ext cx="4125000" cy="1110900"/>
          </a:xfrm>
          <a:prstGeom prst="rect">
            <a:avLst/>
          </a:prstGeom>
          <a:noFill/>
          <a:ln>
            <a:noFill/>
          </a:ln>
        </p:spPr>
        <p:txBody>
          <a:bodyPr anchorCtr="0" anchor="b" bIns="134350" lIns="134350" spcFirstLastPara="1" rIns="134350" wrap="square" tIns="13435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2" name="Google Shape;32;p8"/>
          <p:cNvSpPr txBox="1"/>
          <p:nvPr>
            <p:ph idx="1" type="body"/>
          </p:nvPr>
        </p:nvSpPr>
        <p:spPr>
          <a:xfrm>
            <a:off x="457887" y="2043024"/>
            <a:ext cx="4125000" cy="4674300"/>
          </a:xfrm>
          <a:prstGeom prst="rect">
            <a:avLst/>
          </a:prstGeom>
          <a:noFill/>
          <a:ln>
            <a:noFill/>
          </a:ln>
        </p:spPr>
        <p:txBody>
          <a:bodyPr anchorCtr="0" anchor="t" bIns="134350" lIns="134350" spcFirstLastPara="1" rIns="134350" wrap="square" tIns="134350">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42900" lvl="5" marL="2743200" algn="l">
              <a:lnSpc>
                <a:spcPct val="115000"/>
              </a:lnSpc>
              <a:spcBef>
                <a:spcPts val="0"/>
              </a:spcBef>
              <a:spcAft>
                <a:spcPts val="0"/>
              </a:spcAft>
              <a:buSzPts val="18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33" name="Google Shape;33;p8"/>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720177" y="661822"/>
            <a:ext cx="9354300" cy="6014400"/>
          </a:xfrm>
          <a:prstGeom prst="rect">
            <a:avLst/>
          </a:prstGeom>
          <a:noFill/>
          <a:ln>
            <a:noFill/>
          </a:ln>
        </p:spPr>
        <p:txBody>
          <a:bodyPr anchorCtr="0" anchor="ctr" bIns="134350" lIns="134350" spcFirstLastPara="1" rIns="134350" wrap="square" tIns="134350">
            <a:normAutofit/>
          </a:bodyPr>
          <a:lstStyle>
            <a:lvl1pPr lvl="0" algn="l">
              <a:lnSpc>
                <a:spcPct val="100000"/>
              </a:lnSpc>
              <a:spcBef>
                <a:spcPts val="0"/>
              </a:spcBef>
              <a:spcAft>
                <a:spcPts val="0"/>
              </a:spcAft>
              <a:buSzPts val="7100"/>
              <a:buNone/>
              <a:defRPr sz="7100"/>
            </a:lvl1pPr>
            <a:lvl2pPr lvl="1" algn="l">
              <a:lnSpc>
                <a:spcPct val="100000"/>
              </a:lnSpc>
              <a:spcBef>
                <a:spcPts val="0"/>
              </a:spcBef>
              <a:spcAft>
                <a:spcPts val="0"/>
              </a:spcAft>
              <a:buSzPts val="7100"/>
              <a:buNone/>
              <a:defRPr sz="7100"/>
            </a:lvl2pPr>
            <a:lvl3pPr lvl="2" algn="l">
              <a:lnSpc>
                <a:spcPct val="100000"/>
              </a:lnSpc>
              <a:spcBef>
                <a:spcPts val="0"/>
              </a:spcBef>
              <a:spcAft>
                <a:spcPts val="0"/>
              </a:spcAft>
              <a:buSzPts val="7100"/>
              <a:buNone/>
              <a:defRPr sz="7100"/>
            </a:lvl3pPr>
            <a:lvl4pPr lvl="3" algn="l">
              <a:lnSpc>
                <a:spcPct val="100000"/>
              </a:lnSpc>
              <a:spcBef>
                <a:spcPts val="0"/>
              </a:spcBef>
              <a:spcAft>
                <a:spcPts val="0"/>
              </a:spcAft>
              <a:buSzPts val="7100"/>
              <a:buNone/>
              <a:defRPr sz="7100"/>
            </a:lvl4pPr>
            <a:lvl5pPr lvl="4" algn="l">
              <a:lnSpc>
                <a:spcPct val="100000"/>
              </a:lnSpc>
              <a:spcBef>
                <a:spcPts val="0"/>
              </a:spcBef>
              <a:spcAft>
                <a:spcPts val="0"/>
              </a:spcAft>
              <a:buSzPts val="7100"/>
              <a:buNone/>
              <a:defRPr sz="7100"/>
            </a:lvl5pPr>
            <a:lvl6pPr lvl="5" algn="l">
              <a:lnSpc>
                <a:spcPct val="100000"/>
              </a:lnSpc>
              <a:spcBef>
                <a:spcPts val="0"/>
              </a:spcBef>
              <a:spcAft>
                <a:spcPts val="0"/>
              </a:spcAft>
              <a:buSzPts val="7100"/>
              <a:buNone/>
              <a:defRPr sz="7100"/>
            </a:lvl6pPr>
            <a:lvl7pPr lvl="6" algn="l">
              <a:lnSpc>
                <a:spcPct val="100000"/>
              </a:lnSpc>
              <a:spcBef>
                <a:spcPts val="0"/>
              </a:spcBef>
              <a:spcAft>
                <a:spcPts val="0"/>
              </a:spcAft>
              <a:buSzPts val="7100"/>
              <a:buNone/>
              <a:defRPr sz="7100"/>
            </a:lvl7pPr>
            <a:lvl8pPr lvl="7" algn="l">
              <a:lnSpc>
                <a:spcPct val="100000"/>
              </a:lnSpc>
              <a:spcBef>
                <a:spcPts val="0"/>
              </a:spcBef>
              <a:spcAft>
                <a:spcPts val="0"/>
              </a:spcAft>
              <a:buSzPts val="7100"/>
              <a:buNone/>
              <a:defRPr sz="7100"/>
            </a:lvl8pPr>
            <a:lvl9pPr lvl="8" algn="l">
              <a:lnSpc>
                <a:spcPct val="100000"/>
              </a:lnSpc>
              <a:spcBef>
                <a:spcPts val="0"/>
              </a:spcBef>
              <a:spcAft>
                <a:spcPts val="0"/>
              </a:spcAft>
              <a:buSzPts val="7100"/>
              <a:buNone/>
              <a:defRPr sz="7100"/>
            </a:lvl9pPr>
          </a:lstStyle>
          <a:p/>
        </p:txBody>
      </p:sp>
      <p:sp>
        <p:nvSpPr>
          <p:cNvPr id="36" name="Google Shape;36;p9"/>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6716263" y="-184"/>
            <a:ext cx="6716400" cy="7562100"/>
          </a:xfrm>
          <a:prstGeom prst="rect">
            <a:avLst/>
          </a:prstGeom>
          <a:solidFill>
            <a:schemeClr val="lt2"/>
          </a:solidFill>
          <a:ln>
            <a:noFill/>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390019" y="1813044"/>
            <a:ext cx="5942400" cy="2179200"/>
          </a:xfrm>
          <a:prstGeom prst="rect">
            <a:avLst/>
          </a:prstGeom>
          <a:noFill/>
          <a:ln>
            <a:noFill/>
          </a:ln>
        </p:spPr>
        <p:txBody>
          <a:bodyPr anchorCtr="0" anchor="b" bIns="134350" lIns="134350" spcFirstLastPara="1" rIns="134350" wrap="square" tIns="134350">
            <a:norm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0" name="Google Shape;40;p10"/>
          <p:cNvSpPr txBox="1"/>
          <p:nvPr>
            <p:ph idx="1" type="subTitle"/>
          </p:nvPr>
        </p:nvSpPr>
        <p:spPr>
          <a:xfrm>
            <a:off x="390019" y="4121150"/>
            <a:ext cx="5942400" cy="1815900"/>
          </a:xfrm>
          <a:prstGeom prst="rect">
            <a:avLst/>
          </a:prstGeom>
          <a:noFill/>
          <a:ln>
            <a:noFill/>
          </a:ln>
        </p:spPr>
        <p:txBody>
          <a:bodyPr anchorCtr="0" anchor="t" bIns="134350" lIns="134350" spcFirstLastPara="1" rIns="134350" wrap="square" tIns="134350">
            <a:norm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p:txBody>
      </p:sp>
      <p:sp>
        <p:nvSpPr>
          <p:cNvPr id="41" name="Google Shape;41;p10"/>
          <p:cNvSpPr txBox="1"/>
          <p:nvPr>
            <p:ph idx="2" type="body"/>
          </p:nvPr>
        </p:nvSpPr>
        <p:spPr>
          <a:xfrm>
            <a:off x="7256120" y="1064553"/>
            <a:ext cx="5636400" cy="5432700"/>
          </a:xfrm>
          <a:prstGeom prst="rect">
            <a:avLst/>
          </a:prstGeom>
          <a:noFill/>
          <a:ln>
            <a:noFill/>
          </a:ln>
        </p:spPr>
        <p:txBody>
          <a:bodyPr anchorCtr="0" anchor="ctr" bIns="134350" lIns="134350" spcFirstLastPara="1" rIns="134350" wrap="square" tIns="134350">
            <a:norm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0"/>
              </a:spcBef>
              <a:spcAft>
                <a:spcPts val="0"/>
              </a:spcAft>
              <a:buSzPts val="2100"/>
              <a:buChar char="○"/>
              <a:defRPr/>
            </a:lvl2pPr>
            <a:lvl3pPr indent="-361950" lvl="2" marL="1371600" algn="l">
              <a:lnSpc>
                <a:spcPct val="115000"/>
              </a:lnSpc>
              <a:spcBef>
                <a:spcPts val="0"/>
              </a:spcBef>
              <a:spcAft>
                <a:spcPts val="0"/>
              </a:spcAft>
              <a:buSzPts val="2100"/>
              <a:buChar char="■"/>
              <a:defRPr/>
            </a:lvl3pPr>
            <a:lvl4pPr indent="-361950" lvl="3" marL="1828800" algn="l">
              <a:lnSpc>
                <a:spcPct val="115000"/>
              </a:lnSpc>
              <a:spcBef>
                <a:spcPts val="0"/>
              </a:spcBef>
              <a:spcAft>
                <a:spcPts val="0"/>
              </a:spcAft>
              <a:buSzPts val="2100"/>
              <a:buChar char="●"/>
              <a:defRPr/>
            </a:lvl4pPr>
            <a:lvl5pPr indent="-361950" lvl="4" marL="2286000" algn="l">
              <a:lnSpc>
                <a:spcPct val="115000"/>
              </a:lnSpc>
              <a:spcBef>
                <a:spcPts val="0"/>
              </a:spcBef>
              <a:spcAft>
                <a:spcPts val="0"/>
              </a:spcAft>
              <a:buSzPts val="2100"/>
              <a:buChar char="○"/>
              <a:defRPr/>
            </a:lvl5pPr>
            <a:lvl6pPr indent="-361950" lvl="5" marL="2743200" algn="l">
              <a:lnSpc>
                <a:spcPct val="115000"/>
              </a:lnSpc>
              <a:spcBef>
                <a:spcPts val="0"/>
              </a:spcBef>
              <a:spcAft>
                <a:spcPts val="0"/>
              </a:spcAft>
              <a:buSzPts val="2100"/>
              <a:buChar char="■"/>
              <a:defRPr/>
            </a:lvl6pPr>
            <a:lvl7pPr indent="-361950" lvl="6" marL="3200400" algn="l">
              <a:lnSpc>
                <a:spcPct val="115000"/>
              </a:lnSpc>
              <a:spcBef>
                <a:spcPts val="0"/>
              </a:spcBef>
              <a:spcAft>
                <a:spcPts val="0"/>
              </a:spcAft>
              <a:buSzPts val="2100"/>
              <a:buChar char="●"/>
              <a:defRPr/>
            </a:lvl7pPr>
            <a:lvl8pPr indent="-361950" lvl="7" marL="3657600" algn="l">
              <a:lnSpc>
                <a:spcPct val="115000"/>
              </a:lnSpc>
              <a:spcBef>
                <a:spcPts val="0"/>
              </a:spcBef>
              <a:spcAft>
                <a:spcPts val="0"/>
              </a:spcAft>
              <a:buSzPts val="2100"/>
              <a:buChar char="○"/>
              <a:defRPr/>
            </a:lvl8pPr>
            <a:lvl9pPr indent="-361950" lvl="8" marL="4114800" algn="l">
              <a:lnSpc>
                <a:spcPct val="115000"/>
              </a:lnSpc>
              <a:spcBef>
                <a:spcPts val="0"/>
              </a:spcBef>
              <a:spcAft>
                <a:spcPts val="0"/>
              </a:spcAft>
              <a:buSzPts val="2100"/>
              <a:buChar char="■"/>
              <a:defRPr/>
            </a:lvl9pPr>
          </a:lstStyle>
          <a:p/>
        </p:txBody>
      </p:sp>
      <p:sp>
        <p:nvSpPr>
          <p:cNvPr id="42" name="Google Shape;42;p10"/>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887" y="654287"/>
            <a:ext cx="12516900" cy="842100"/>
          </a:xfrm>
          <a:prstGeom prst="rect">
            <a:avLst/>
          </a:prstGeom>
          <a:noFill/>
          <a:ln>
            <a:noFill/>
          </a:ln>
        </p:spPr>
        <p:txBody>
          <a:bodyPr anchorCtr="0" anchor="t" bIns="134350" lIns="134350" spcFirstLastPara="1" rIns="134350" wrap="square" tIns="134350">
            <a:normAutofit/>
          </a:bodyPr>
          <a:lstStyle>
            <a:lvl1pPr lvl="0"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887" y="1694397"/>
            <a:ext cx="12516900" cy="5022900"/>
          </a:xfrm>
          <a:prstGeom prst="rect">
            <a:avLst/>
          </a:prstGeom>
          <a:noFill/>
          <a:ln>
            <a:noFill/>
          </a:ln>
        </p:spPr>
        <p:txBody>
          <a:bodyPr anchorCtr="0" anchor="t" bIns="134350" lIns="134350" spcFirstLastPara="1" rIns="134350" wrap="square" tIns="134350">
            <a:norm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61950" lvl="1" marL="9144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indent="-361950" lvl="2" marL="13716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indent="-361950" lvl="3" marL="18288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indent="-361950" lvl="4" marL="22860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indent="-361950" lvl="5" marL="27432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indent="-361950" lvl="6" marL="32004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indent="-361950" lvl="7" marL="36576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indent="-361950" lvl="8" marL="4114800" marR="0" rtl="0" algn="l">
              <a:lnSpc>
                <a:spcPct val="115000"/>
              </a:lnSpc>
              <a:spcBef>
                <a:spcPts val="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2446030" y="6855976"/>
            <a:ext cx="806100" cy="578700"/>
          </a:xfrm>
          <a:prstGeom prst="rect">
            <a:avLst/>
          </a:prstGeom>
          <a:noFill/>
          <a:ln>
            <a:noFill/>
          </a:ln>
        </p:spPr>
        <p:txBody>
          <a:bodyPr anchorCtr="0" anchor="ctr" bIns="134350" lIns="134350" spcFirstLastPara="1" rIns="134350" wrap="square" tIns="134350">
            <a:norm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hyperlink" Target="http://www.integrac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hyperlink" Target="http://www.integrac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65" name="Shape 65"/>
        <p:cNvGrpSpPr/>
        <p:nvPr/>
      </p:nvGrpSpPr>
      <p:grpSpPr>
        <a:xfrm>
          <a:off x="0" y="0"/>
          <a:ext cx="0" cy="0"/>
          <a:chOff x="0" y="0"/>
          <a:chExt cx="0" cy="0"/>
        </a:xfrm>
      </p:grpSpPr>
      <p:grpSp>
        <p:nvGrpSpPr>
          <p:cNvPr id="66" name="Google Shape;66;p17"/>
          <p:cNvGrpSpPr/>
          <p:nvPr/>
        </p:nvGrpSpPr>
        <p:grpSpPr>
          <a:xfrm>
            <a:off x="4796660" y="1339689"/>
            <a:ext cx="3171332" cy="4882697"/>
            <a:chOff x="225925" y="2081875"/>
            <a:chExt cx="2751459" cy="4211400"/>
          </a:xfrm>
        </p:grpSpPr>
        <p:sp>
          <p:nvSpPr>
            <p:cNvPr id="67" name="Google Shape;67;p17"/>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7"/>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7"/>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7"/>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7"/>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2" name="Google Shape;72;p17"/>
          <p:cNvPicPr preferRelativeResize="0"/>
          <p:nvPr/>
        </p:nvPicPr>
        <p:blipFill rotWithShape="1">
          <a:blip r:embed="rId3">
            <a:alphaModFix/>
          </a:blip>
          <a:srcRect b="0" l="0" r="0" t="0"/>
          <a:stretch/>
        </p:blipFill>
        <p:spPr>
          <a:xfrm>
            <a:off x="11024900" y="6582050"/>
            <a:ext cx="1599438" cy="538641"/>
          </a:xfrm>
          <a:prstGeom prst="rect">
            <a:avLst/>
          </a:prstGeom>
          <a:noFill/>
          <a:ln>
            <a:noFill/>
          </a:ln>
        </p:spPr>
      </p:pic>
      <p:pic>
        <p:nvPicPr>
          <p:cNvPr id="73" name="Google Shape;73;p17"/>
          <p:cNvPicPr preferRelativeResize="0"/>
          <p:nvPr/>
        </p:nvPicPr>
        <p:blipFill rotWithShape="1">
          <a:blip r:embed="rId4">
            <a:alphaModFix/>
          </a:blip>
          <a:srcRect b="0" l="3113" r="3104" t="0"/>
          <a:stretch/>
        </p:blipFill>
        <p:spPr>
          <a:xfrm>
            <a:off x="785246" y="6574677"/>
            <a:ext cx="1644676" cy="541946"/>
          </a:xfrm>
          <a:prstGeom prst="rect">
            <a:avLst/>
          </a:prstGeom>
          <a:noFill/>
          <a:ln>
            <a:noFill/>
          </a:ln>
        </p:spPr>
      </p:pic>
      <p:sp>
        <p:nvSpPr>
          <p:cNvPr id="74" name="Google Shape;74;p17"/>
          <p:cNvSpPr txBox="1"/>
          <p:nvPr/>
        </p:nvSpPr>
        <p:spPr>
          <a:xfrm>
            <a:off x="1362998" y="3034397"/>
            <a:ext cx="10706400" cy="14934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15000"/>
              </a:lnSpc>
              <a:spcBef>
                <a:spcPts val="0"/>
              </a:spcBef>
              <a:spcAft>
                <a:spcPts val="0"/>
              </a:spcAft>
              <a:buClr>
                <a:schemeClr val="dk1"/>
              </a:buClr>
              <a:buSzPts val="1600"/>
              <a:buFont typeface="Arial"/>
              <a:buNone/>
            </a:pPr>
            <a:r>
              <a:rPr b="1" lang="es" sz="4500">
                <a:solidFill>
                  <a:schemeClr val="lt1"/>
                </a:solidFill>
                <a:latin typeface="Poppins"/>
                <a:ea typeface="Poppins"/>
                <a:cs typeface="Poppins"/>
                <a:sym typeface="Poppins"/>
              </a:rPr>
              <a:t>Creación de campañas</a:t>
            </a:r>
            <a:endParaRPr b="1" i="0" sz="45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600"/>
              <a:buFont typeface="Arial"/>
              <a:buNone/>
            </a:pPr>
            <a:r>
              <a:rPr b="1" i="0" lang="es" sz="2200" u="none" cap="none" strike="noStrike">
                <a:solidFill>
                  <a:srgbClr val="CCEAFF"/>
                </a:solidFill>
                <a:latin typeface="Poppins"/>
                <a:ea typeface="Poppins"/>
                <a:cs typeface="Poppins"/>
                <a:sym typeface="Poppins"/>
              </a:rPr>
              <a:t>uContact net2phone</a:t>
            </a:r>
            <a:r>
              <a:rPr b="1" i="0" lang="es" sz="2200" u="none" cap="none" strike="noStrike">
                <a:solidFill>
                  <a:srgbClr val="FD495C"/>
                </a:solidFill>
                <a:latin typeface="Poppins"/>
                <a:ea typeface="Poppins"/>
                <a:cs typeface="Poppins"/>
                <a:sym typeface="Poppins"/>
              </a:rPr>
              <a:t>.</a:t>
            </a:r>
            <a:r>
              <a:rPr b="1" i="0" lang="es" sz="2200" u="none" cap="none" strike="noStrike">
                <a:solidFill>
                  <a:srgbClr val="E16367"/>
                </a:solidFill>
                <a:latin typeface="Poppins"/>
                <a:ea typeface="Poppins"/>
                <a:cs typeface="Poppins"/>
                <a:sym typeface="Poppins"/>
              </a:rPr>
              <a:t> </a:t>
            </a:r>
            <a:endParaRPr b="0" i="0" sz="4000" u="none" cap="none" strike="noStrike">
              <a:solidFill>
                <a:srgbClr val="E16367"/>
              </a:solidFill>
              <a:latin typeface="Open Sans ExtraBold"/>
              <a:ea typeface="Open Sans ExtraBold"/>
              <a:cs typeface="Open Sans ExtraBold"/>
              <a:sym typeface="Open Sans ExtraBold"/>
            </a:endParaRPr>
          </a:p>
        </p:txBody>
      </p:sp>
      <p:sp>
        <p:nvSpPr>
          <p:cNvPr id="75" name="Google Shape;75;p17"/>
          <p:cNvSpPr txBox="1"/>
          <p:nvPr/>
        </p:nvSpPr>
        <p:spPr>
          <a:xfrm>
            <a:off x="3925716" y="6616022"/>
            <a:ext cx="55584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rgbClr val="FFFFFF"/>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rgbClr val="FFFFFF"/>
                </a:solidFill>
                <a:latin typeface="Open Sans"/>
                <a:ea typeface="Open Sans"/>
                <a:cs typeface="Open Sans"/>
                <a:sym typeface="Open Sans"/>
              </a:rPr>
              <a:t>/ccaas</a:t>
            </a:r>
            <a:endParaRPr b="1" i="0" sz="1300" u="none" cap="none" strike="noStrike">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pic>
        <p:nvPicPr>
          <p:cNvPr id="165" name="Google Shape;165;p26"/>
          <p:cNvPicPr preferRelativeResize="0"/>
          <p:nvPr/>
        </p:nvPicPr>
        <p:blipFill>
          <a:blip r:embed="rId4">
            <a:alphaModFix/>
          </a:blip>
          <a:stretch>
            <a:fillRect/>
          </a:stretch>
        </p:blipFill>
        <p:spPr>
          <a:xfrm>
            <a:off x="1072674" y="2036802"/>
            <a:ext cx="9866351" cy="4920325"/>
          </a:xfrm>
          <a:prstGeom prst="rect">
            <a:avLst/>
          </a:prstGeom>
          <a:noFill/>
          <a:ln>
            <a:noFill/>
          </a:ln>
        </p:spPr>
      </p:pic>
      <p:sp>
        <p:nvSpPr>
          <p:cNvPr id="166" name="Google Shape;166;p26"/>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ENTRANTES (RESULTADO FINAL)</a:t>
            </a:r>
            <a:endParaRPr sz="1300">
              <a:solidFill>
                <a:srgbClr val="435E72"/>
              </a:solidFill>
              <a:latin typeface="Open Sans ExtraBold"/>
              <a:ea typeface="Open Sans ExtraBold"/>
              <a:cs typeface="Open Sans ExtraBold"/>
              <a:sym typeface="Open Sans ExtraBold"/>
            </a:endParaRPr>
          </a:p>
        </p:txBody>
      </p:sp>
      <p:sp>
        <p:nvSpPr>
          <p:cNvPr id="167" name="Google Shape;167;p26"/>
          <p:cNvSpPr txBox="1"/>
          <p:nvPr/>
        </p:nvSpPr>
        <p:spPr>
          <a:xfrm>
            <a:off x="11172450" y="2872050"/>
            <a:ext cx="1997100" cy="10614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800"/>
              <a:buFont typeface="Arial"/>
              <a:buNone/>
            </a:pPr>
            <a:r>
              <a:rPr i="0" lang="es" sz="1300" u="none" cap="none" strike="noStrike">
                <a:solidFill>
                  <a:srgbClr val="002540"/>
                </a:solidFill>
                <a:latin typeface="Open Sans"/>
                <a:ea typeface="Open Sans"/>
                <a:cs typeface="Open Sans"/>
                <a:sym typeface="Open Sans"/>
              </a:rPr>
              <a:t>Una vez creada la campaña, la misma se muestra en el panel lateral</a:t>
            </a:r>
            <a:endParaRPr i="0" sz="1300" u="none" cap="none" strike="noStrike">
              <a:solidFill>
                <a:srgbClr val="002540"/>
              </a:solidFill>
              <a:latin typeface="Open Sans"/>
              <a:ea typeface="Open Sans"/>
              <a:cs typeface="Open Sans"/>
              <a:sym typeface="Open Sans"/>
            </a:endParaRPr>
          </a:p>
        </p:txBody>
      </p:sp>
      <p:sp>
        <p:nvSpPr>
          <p:cNvPr id="168" name="Google Shape;168;p26"/>
          <p:cNvSpPr/>
          <p:nvPr/>
        </p:nvSpPr>
        <p:spPr>
          <a:xfrm>
            <a:off x="6558975" y="2786825"/>
            <a:ext cx="4380000" cy="27252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cxnSp>
        <p:nvCxnSpPr>
          <p:cNvPr id="169" name="Google Shape;169;p26"/>
          <p:cNvCxnSpPr/>
          <p:nvPr/>
        </p:nvCxnSpPr>
        <p:spPr>
          <a:xfrm flipH="1" rot="10800000">
            <a:off x="10941100" y="3886625"/>
            <a:ext cx="1131300" cy="493800"/>
          </a:xfrm>
          <a:prstGeom prst="bentConnector3">
            <a:avLst>
              <a:gd fmla="val 19559"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pic>
        <p:nvPicPr>
          <p:cNvPr id="174" name="Google Shape;174;p27"/>
          <p:cNvPicPr preferRelativeResize="0"/>
          <p:nvPr/>
        </p:nvPicPr>
        <p:blipFill>
          <a:blip r:embed="rId4">
            <a:alphaModFix/>
          </a:blip>
          <a:stretch>
            <a:fillRect/>
          </a:stretch>
        </p:blipFill>
        <p:spPr>
          <a:xfrm>
            <a:off x="1472000" y="2610699"/>
            <a:ext cx="10708202" cy="5345709"/>
          </a:xfrm>
          <a:prstGeom prst="rect">
            <a:avLst/>
          </a:prstGeom>
          <a:noFill/>
          <a:ln>
            <a:noFill/>
          </a:ln>
        </p:spPr>
      </p:pic>
      <p:sp>
        <p:nvSpPr>
          <p:cNvPr id="175" name="Google Shape;175;p27"/>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ENTRANTES (RESULTADO FINAL)</a:t>
            </a:r>
            <a:endParaRPr sz="1300">
              <a:solidFill>
                <a:srgbClr val="435E72"/>
              </a:solidFill>
              <a:latin typeface="Open Sans ExtraBold"/>
              <a:ea typeface="Open Sans ExtraBold"/>
              <a:cs typeface="Open Sans ExtraBold"/>
              <a:sym typeface="Open Sans ExtraBold"/>
            </a:endParaRPr>
          </a:p>
        </p:txBody>
      </p:sp>
      <p:sp>
        <p:nvSpPr>
          <p:cNvPr id="176" name="Google Shape;176;p27"/>
          <p:cNvSpPr txBox="1"/>
          <p:nvPr/>
        </p:nvSpPr>
        <p:spPr>
          <a:xfrm>
            <a:off x="7034199" y="1150575"/>
            <a:ext cx="4957200" cy="8463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En el recuadro además nos aparecerá las demás campañas del sistema (si las hay).</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Al hacer click sobre una campaña, se nos permitirá editarla.</a:t>
            </a:r>
            <a:endParaRPr i="0" sz="1300" u="none" cap="none" strike="noStrike">
              <a:solidFill>
                <a:srgbClr val="002540"/>
              </a:solidFill>
              <a:latin typeface="Open Sans"/>
              <a:ea typeface="Open Sans"/>
              <a:cs typeface="Open Sans"/>
              <a:sym typeface="Open Sans"/>
            </a:endParaRPr>
          </a:p>
        </p:txBody>
      </p:sp>
      <p:sp>
        <p:nvSpPr>
          <p:cNvPr id="177" name="Google Shape;177;p27"/>
          <p:cNvSpPr txBox="1"/>
          <p:nvPr/>
        </p:nvSpPr>
        <p:spPr>
          <a:xfrm>
            <a:off x="1126114" y="1218814"/>
            <a:ext cx="5658000" cy="902100"/>
          </a:xfrm>
          <a:prstGeom prst="rect">
            <a:avLst/>
          </a:prstGeom>
          <a:noFill/>
          <a:ln>
            <a:noFill/>
          </a:ln>
        </p:spPr>
        <p:txBody>
          <a:bodyPr anchorCtr="0" anchor="t" bIns="50375" lIns="100750" spcFirstLastPara="1" rIns="100750" wrap="square" tIns="50375">
            <a:spAutoFit/>
          </a:bodyPr>
          <a:lstStyle/>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Modo edición de campaña, se llenan los campos con los datos de la misma y se nos permite hacer modificaciones.</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p:txBody>
      </p:sp>
      <p:cxnSp>
        <p:nvCxnSpPr>
          <p:cNvPr id="178" name="Google Shape;178;p27"/>
          <p:cNvCxnSpPr/>
          <p:nvPr/>
        </p:nvCxnSpPr>
        <p:spPr>
          <a:xfrm rot="10800000">
            <a:off x="1168275" y="1779025"/>
            <a:ext cx="6408900" cy="3101700"/>
          </a:xfrm>
          <a:prstGeom prst="bentConnector3">
            <a:avLst>
              <a:gd fmla="val 11518" name="adj1"/>
            </a:avLst>
          </a:prstGeom>
          <a:noFill/>
          <a:ln cap="flat" cmpd="sng" w="25400">
            <a:solidFill>
              <a:srgbClr val="ED1F27"/>
            </a:solidFill>
            <a:prstDash val="solid"/>
            <a:round/>
            <a:headEnd len="med" w="med" type="oval"/>
            <a:tailEnd len="med" w="med" type="oval"/>
          </a:ln>
        </p:spPr>
      </p:cxnSp>
      <p:cxnSp>
        <p:nvCxnSpPr>
          <p:cNvPr id="179" name="Google Shape;179;p27"/>
          <p:cNvCxnSpPr/>
          <p:nvPr/>
        </p:nvCxnSpPr>
        <p:spPr>
          <a:xfrm rot="10800000">
            <a:off x="1168175" y="1778950"/>
            <a:ext cx="3064800" cy="2167800"/>
          </a:xfrm>
          <a:prstGeom prst="bentConnector3">
            <a:avLst>
              <a:gd fmla="val 492" name="adj1"/>
            </a:avLst>
          </a:prstGeom>
          <a:noFill/>
          <a:ln cap="flat" cmpd="sng" w="25400">
            <a:solidFill>
              <a:srgbClr val="ED1F27"/>
            </a:solidFill>
            <a:prstDash val="solid"/>
            <a:round/>
            <a:headEnd len="med" w="med" type="oval"/>
            <a:tailEnd len="med" w="med" type="oval"/>
          </a:ln>
        </p:spPr>
      </p:cxnSp>
      <p:cxnSp>
        <p:nvCxnSpPr>
          <p:cNvPr id="180" name="Google Shape;180;p27"/>
          <p:cNvCxnSpPr/>
          <p:nvPr/>
        </p:nvCxnSpPr>
        <p:spPr>
          <a:xfrm flipH="1" rot="10800000">
            <a:off x="7908575" y="1996925"/>
            <a:ext cx="3666300" cy="1422600"/>
          </a:xfrm>
          <a:prstGeom prst="bentConnector3">
            <a:avLst>
              <a:gd fmla="val 410"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8"/>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SALIENTES</a:t>
            </a:r>
            <a:endParaRPr sz="1300">
              <a:solidFill>
                <a:srgbClr val="435E72"/>
              </a:solidFill>
              <a:latin typeface="Open Sans ExtraBold"/>
              <a:ea typeface="Open Sans ExtraBold"/>
              <a:cs typeface="Open Sans ExtraBold"/>
              <a:sym typeface="Open Sans ExtraBold"/>
            </a:endParaRPr>
          </a:p>
        </p:txBody>
      </p:sp>
      <p:pic>
        <p:nvPicPr>
          <p:cNvPr id="186" name="Google Shape;186;p28"/>
          <p:cNvPicPr preferRelativeResize="0"/>
          <p:nvPr/>
        </p:nvPicPr>
        <p:blipFill>
          <a:blip r:embed="rId4">
            <a:alphaModFix/>
          </a:blip>
          <a:stretch>
            <a:fillRect/>
          </a:stretch>
        </p:blipFill>
        <p:spPr>
          <a:xfrm>
            <a:off x="7209383" y="1371275"/>
            <a:ext cx="6223142" cy="6190826"/>
          </a:xfrm>
          <a:prstGeom prst="rect">
            <a:avLst/>
          </a:prstGeom>
          <a:noFill/>
          <a:ln>
            <a:noFill/>
          </a:ln>
        </p:spPr>
      </p:pic>
      <p:sp>
        <p:nvSpPr>
          <p:cNvPr id="187" name="Google Shape;187;p28"/>
          <p:cNvSpPr txBox="1"/>
          <p:nvPr/>
        </p:nvSpPr>
        <p:spPr>
          <a:xfrm>
            <a:off x="1461875" y="1998527"/>
            <a:ext cx="3594000" cy="1150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Número que verá el cliente cuando reciba la llamada. Esto está limitado al tipo de proveedor que se use ya que es el mismo proveedor el que define qué número se muestra.</a:t>
            </a:r>
            <a:endParaRPr i="0" sz="1300" u="none" cap="none" strike="noStrike">
              <a:solidFill>
                <a:srgbClr val="002540"/>
              </a:solidFill>
              <a:latin typeface="Open Sans"/>
              <a:ea typeface="Open Sans"/>
              <a:cs typeface="Open Sans"/>
              <a:sym typeface="Open Sans"/>
            </a:endParaRPr>
          </a:p>
        </p:txBody>
      </p:sp>
      <p:sp>
        <p:nvSpPr>
          <p:cNvPr id="188" name="Google Shape;188;p28"/>
          <p:cNvSpPr txBox="1"/>
          <p:nvPr/>
        </p:nvSpPr>
        <p:spPr>
          <a:xfrm>
            <a:off x="1461875" y="6192670"/>
            <a:ext cx="3771000" cy="511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Funciona de la misma manera detallada en las campañas entrantes.</a:t>
            </a:r>
            <a:endParaRPr i="0" sz="1300" u="none" cap="none" strike="noStrike">
              <a:solidFill>
                <a:srgbClr val="002540"/>
              </a:solidFill>
              <a:latin typeface="Open Sans"/>
              <a:ea typeface="Open Sans"/>
              <a:cs typeface="Open Sans"/>
              <a:sym typeface="Open Sans"/>
            </a:endParaRPr>
          </a:p>
        </p:txBody>
      </p:sp>
      <p:sp>
        <p:nvSpPr>
          <p:cNvPr id="189" name="Google Shape;189;p28"/>
          <p:cNvSpPr txBox="1"/>
          <p:nvPr/>
        </p:nvSpPr>
        <p:spPr>
          <a:xfrm>
            <a:off x="1461875" y="4432424"/>
            <a:ext cx="3771000" cy="9342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Se determina el proveedor a utilizar, para especificarlo es necesario conocer el nombre y la forma de ingresarlo es: SIP/nombreProveedor (ver anexo)</a:t>
            </a:r>
            <a:endParaRPr i="0" sz="1300" u="none" cap="none" strike="noStrike">
              <a:solidFill>
                <a:srgbClr val="002540"/>
              </a:solidFill>
              <a:latin typeface="Open Sans"/>
              <a:ea typeface="Open Sans"/>
              <a:cs typeface="Open Sans"/>
              <a:sym typeface="Open Sans"/>
            </a:endParaRPr>
          </a:p>
        </p:txBody>
      </p:sp>
      <p:cxnSp>
        <p:nvCxnSpPr>
          <p:cNvPr id="190" name="Google Shape;190;p28"/>
          <p:cNvCxnSpPr/>
          <p:nvPr/>
        </p:nvCxnSpPr>
        <p:spPr>
          <a:xfrm rot="10800000">
            <a:off x="1461850" y="3143825"/>
            <a:ext cx="6371400" cy="275700"/>
          </a:xfrm>
          <a:prstGeom prst="bentConnector3">
            <a:avLst>
              <a:gd fmla="val 50000" name="adj1"/>
            </a:avLst>
          </a:prstGeom>
          <a:noFill/>
          <a:ln cap="flat" cmpd="sng" w="25400">
            <a:solidFill>
              <a:srgbClr val="ED1F27"/>
            </a:solidFill>
            <a:prstDash val="solid"/>
            <a:round/>
            <a:headEnd len="med" w="med" type="oval"/>
            <a:tailEnd len="med" w="med" type="oval"/>
          </a:ln>
        </p:spPr>
      </p:cxnSp>
      <p:cxnSp>
        <p:nvCxnSpPr>
          <p:cNvPr id="191" name="Google Shape;191;p28"/>
          <p:cNvCxnSpPr/>
          <p:nvPr/>
        </p:nvCxnSpPr>
        <p:spPr>
          <a:xfrm flipH="1">
            <a:off x="1461850" y="5377825"/>
            <a:ext cx="7787400" cy="600"/>
          </a:xfrm>
          <a:prstGeom prst="bentConnector3">
            <a:avLst>
              <a:gd fmla="val 50000" name="adj1"/>
            </a:avLst>
          </a:prstGeom>
          <a:noFill/>
          <a:ln cap="flat" cmpd="sng" w="25400">
            <a:solidFill>
              <a:srgbClr val="ED1F27"/>
            </a:solidFill>
            <a:prstDash val="solid"/>
            <a:round/>
            <a:headEnd len="med" w="med" type="oval"/>
            <a:tailEnd len="med" w="med" type="oval"/>
          </a:ln>
        </p:spPr>
      </p:cxnSp>
      <p:cxnSp>
        <p:nvCxnSpPr>
          <p:cNvPr id="192" name="Google Shape;192;p28"/>
          <p:cNvCxnSpPr/>
          <p:nvPr/>
        </p:nvCxnSpPr>
        <p:spPr>
          <a:xfrm flipH="1">
            <a:off x="1433475" y="3163425"/>
            <a:ext cx="9186600" cy="3545700"/>
          </a:xfrm>
          <a:prstGeom prst="bentConnector3">
            <a:avLst>
              <a:gd fmla="val 328"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29"/>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SALIENTES </a:t>
            </a:r>
            <a:endParaRPr sz="1300">
              <a:solidFill>
                <a:srgbClr val="435E72"/>
              </a:solidFill>
              <a:latin typeface="Open Sans ExtraBold"/>
              <a:ea typeface="Open Sans ExtraBold"/>
              <a:cs typeface="Open Sans ExtraBold"/>
              <a:sym typeface="Open Sans ExtraBold"/>
            </a:endParaRPr>
          </a:p>
        </p:txBody>
      </p:sp>
      <p:sp>
        <p:nvSpPr>
          <p:cNvPr id="198" name="Google Shape;198;p29"/>
          <p:cNvSpPr txBox="1"/>
          <p:nvPr/>
        </p:nvSpPr>
        <p:spPr>
          <a:xfrm>
            <a:off x="3088150" y="3638925"/>
            <a:ext cx="2294700" cy="19344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2000"/>
              <a:buFont typeface="Arial"/>
              <a:buNone/>
            </a:pPr>
            <a:r>
              <a:rPr i="0" lang="es" sz="1300" u="none" cap="none" strike="noStrike">
                <a:solidFill>
                  <a:srgbClr val="002540"/>
                </a:solidFill>
                <a:latin typeface="Open Sans"/>
                <a:ea typeface="Open Sans"/>
                <a:cs typeface="Open Sans"/>
                <a:sym typeface="Open Sans"/>
              </a:rPr>
              <a:t>Ejemplo de creación de campaña con campos completados</a:t>
            </a:r>
            <a:endParaRPr i="0" sz="1300" u="none" cap="none" strike="noStrike">
              <a:solidFill>
                <a:srgbClr val="002540"/>
              </a:solidFill>
              <a:latin typeface="Open Sans"/>
              <a:ea typeface="Open Sans"/>
              <a:cs typeface="Open Sans"/>
              <a:sym typeface="Open Sans"/>
            </a:endParaRPr>
          </a:p>
        </p:txBody>
      </p:sp>
      <p:pic>
        <p:nvPicPr>
          <p:cNvPr id="199" name="Google Shape;199;p29"/>
          <p:cNvPicPr preferRelativeResize="0"/>
          <p:nvPr/>
        </p:nvPicPr>
        <p:blipFill>
          <a:blip r:embed="rId4">
            <a:alphaModFix/>
          </a:blip>
          <a:stretch>
            <a:fillRect/>
          </a:stretch>
        </p:blipFill>
        <p:spPr>
          <a:xfrm>
            <a:off x="6522701" y="688125"/>
            <a:ext cx="6909824" cy="687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pic>
        <p:nvPicPr>
          <p:cNvPr id="204" name="Google Shape;204;p30"/>
          <p:cNvPicPr preferRelativeResize="0"/>
          <p:nvPr/>
        </p:nvPicPr>
        <p:blipFill>
          <a:blip r:embed="rId4">
            <a:alphaModFix/>
          </a:blip>
          <a:stretch>
            <a:fillRect/>
          </a:stretch>
        </p:blipFill>
        <p:spPr>
          <a:xfrm>
            <a:off x="1053375" y="1936825"/>
            <a:ext cx="9867301" cy="4951664"/>
          </a:xfrm>
          <a:prstGeom prst="rect">
            <a:avLst/>
          </a:prstGeom>
          <a:noFill/>
          <a:ln>
            <a:noFill/>
          </a:ln>
        </p:spPr>
      </p:pic>
      <p:sp>
        <p:nvSpPr>
          <p:cNvPr id="205" name="Google Shape;205;p30"/>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SALIENTES </a:t>
            </a:r>
            <a:endParaRPr sz="1300">
              <a:solidFill>
                <a:srgbClr val="435E72"/>
              </a:solidFill>
              <a:latin typeface="Open Sans ExtraBold"/>
              <a:ea typeface="Open Sans ExtraBold"/>
              <a:cs typeface="Open Sans ExtraBold"/>
              <a:sym typeface="Open Sans ExtraBold"/>
            </a:endParaRPr>
          </a:p>
        </p:txBody>
      </p:sp>
      <p:sp>
        <p:nvSpPr>
          <p:cNvPr id="206" name="Google Shape;206;p30"/>
          <p:cNvSpPr/>
          <p:nvPr/>
        </p:nvSpPr>
        <p:spPr>
          <a:xfrm>
            <a:off x="11169498" y="2482725"/>
            <a:ext cx="1736400" cy="24774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Una vez creada la campaña saliente, esta queda como un ítem adicional en el cuadro lateral derecho</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Cuando se selecciona, se entra en modo edición y se cargan los parámetros de la misma en el cuadro lateral izquierdo</a:t>
            </a:r>
            <a:endParaRPr i="0" sz="1300" u="none" cap="none" strike="noStrike">
              <a:solidFill>
                <a:srgbClr val="002540"/>
              </a:solidFill>
              <a:latin typeface="Open Sans"/>
              <a:ea typeface="Open Sans"/>
              <a:cs typeface="Open Sans"/>
              <a:sym typeface="Open Sans"/>
            </a:endParaRPr>
          </a:p>
        </p:txBody>
      </p:sp>
      <p:sp>
        <p:nvSpPr>
          <p:cNvPr id="207" name="Google Shape;207;p30"/>
          <p:cNvSpPr/>
          <p:nvPr/>
        </p:nvSpPr>
        <p:spPr>
          <a:xfrm>
            <a:off x="6170847" y="3328050"/>
            <a:ext cx="4442400" cy="1824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08" name="Google Shape;208;p30"/>
          <p:cNvSpPr/>
          <p:nvPr/>
        </p:nvSpPr>
        <p:spPr>
          <a:xfrm>
            <a:off x="1443450" y="2482725"/>
            <a:ext cx="4552800" cy="44058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1"/>
          <p:cNvSpPr txBox="1"/>
          <p:nvPr>
            <p:ph type="title"/>
          </p:nvPr>
        </p:nvSpPr>
        <p:spPr>
          <a:xfrm>
            <a:off x="866400" y="90900"/>
            <a:ext cx="56559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AGREGAR MIEMBROS A UNA CAMPAÑA</a:t>
            </a:r>
            <a:endParaRPr sz="1300">
              <a:solidFill>
                <a:srgbClr val="435E72"/>
              </a:solidFill>
              <a:latin typeface="Open Sans ExtraBold"/>
              <a:ea typeface="Open Sans ExtraBold"/>
              <a:cs typeface="Open Sans ExtraBold"/>
              <a:sym typeface="Open Sans ExtraBold"/>
            </a:endParaRPr>
          </a:p>
        </p:txBody>
      </p:sp>
      <p:pic>
        <p:nvPicPr>
          <p:cNvPr id="214" name="Google Shape;214;p31"/>
          <p:cNvPicPr preferRelativeResize="0"/>
          <p:nvPr/>
        </p:nvPicPr>
        <p:blipFill>
          <a:blip r:embed="rId4">
            <a:alphaModFix/>
          </a:blip>
          <a:stretch>
            <a:fillRect/>
          </a:stretch>
        </p:blipFill>
        <p:spPr>
          <a:xfrm>
            <a:off x="1837800" y="2597200"/>
            <a:ext cx="9976598" cy="4964899"/>
          </a:xfrm>
          <a:prstGeom prst="rect">
            <a:avLst/>
          </a:prstGeom>
          <a:noFill/>
          <a:ln>
            <a:noFill/>
          </a:ln>
        </p:spPr>
      </p:pic>
      <p:sp>
        <p:nvSpPr>
          <p:cNvPr id="215" name="Google Shape;215;p31"/>
          <p:cNvSpPr txBox="1"/>
          <p:nvPr/>
        </p:nvSpPr>
        <p:spPr>
          <a:xfrm>
            <a:off x="1746300" y="1618528"/>
            <a:ext cx="2700300" cy="3564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Todas las campañas disponibles</a:t>
            </a:r>
            <a:endParaRPr i="0" sz="1300" u="none" cap="none" strike="noStrike">
              <a:solidFill>
                <a:srgbClr val="002540"/>
              </a:solidFill>
              <a:latin typeface="Open Sans"/>
              <a:ea typeface="Open Sans"/>
              <a:cs typeface="Open Sans"/>
              <a:sym typeface="Open Sans"/>
            </a:endParaRPr>
          </a:p>
        </p:txBody>
      </p:sp>
      <p:sp>
        <p:nvSpPr>
          <p:cNvPr id="216" name="Google Shape;216;p31"/>
          <p:cNvSpPr txBox="1"/>
          <p:nvPr/>
        </p:nvSpPr>
        <p:spPr>
          <a:xfrm>
            <a:off x="4991804" y="1534975"/>
            <a:ext cx="2959800" cy="8799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Al seleccionar una campaña aquí se despliegan los miembros de la misma. Si no hay miembros se muestra vacío</a:t>
            </a:r>
            <a:endParaRPr i="0" sz="1300" u="none" cap="none" strike="noStrike">
              <a:solidFill>
                <a:srgbClr val="002540"/>
              </a:solidFill>
              <a:latin typeface="Open Sans"/>
              <a:ea typeface="Open Sans"/>
              <a:cs typeface="Open Sans"/>
              <a:sym typeface="Open Sans"/>
            </a:endParaRPr>
          </a:p>
        </p:txBody>
      </p:sp>
      <p:sp>
        <p:nvSpPr>
          <p:cNvPr id="217" name="Google Shape;217;p31"/>
          <p:cNvSpPr txBox="1"/>
          <p:nvPr/>
        </p:nvSpPr>
        <p:spPr>
          <a:xfrm>
            <a:off x="9574675" y="1850572"/>
            <a:ext cx="2700300" cy="3564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Todos los agentes disponibles</a:t>
            </a:r>
            <a:endParaRPr i="0" sz="1300" u="none" cap="none" strike="noStrike">
              <a:solidFill>
                <a:srgbClr val="002540"/>
              </a:solidFill>
              <a:latin typeface="Open Sans"/>
              <a:ea typeface="Open Sans"/>
              <a:cs typeface="Open Sans"/>
              <a:sym typeface="Open Sans"/>
            </a:endParaRPr>
          </a:p>
        </p:txBody>
      </p:sp>
      <p:cxnSp>
        <p:nvCxnSpPr>
          <p:cNvPr id="218" name="Google Shape;218;p31"/>
          <p:cNvCxnSpPr/>
          <p:nvPr/>
        </p:nvCxnSpPr>
        <p:spPr>
          <a:xfrm rot="10800000">
            <a:off x="1479025" y="2051164"/>
            <a:ext cx="2784000" cy="2162700"/>
          </a:xfrm>
          <a:prstGeom prst="bentConnector3">
            <a:avLst>
              <a:gd fmla="val -45" name="adj1"/>
            </a:avLst>
          </a:prstGeom>
          <a:noFill/>
          <a:ln cap="flat" cmpd="sng" w="25400">
            <a:solidFill>
              <a:srgbClr val="ED1F27"/>
            </a:solidFill>
            <a:prstDash val="solid"/>
            <a:round/>
            <a:headEnd len="med" w="med" type="oval"/>
            <a:tailEnd len="med" w="med" type="oval"/>
          </a:ln>
        </p:spPr>
      </p:cxnSp>
      <p:cxnSp>
        <p:nvCxnSpPr>
          <p:cNvPr id="219" name="Google Shape;219;p31"/>
          <p:cNvCxnSpPr>
            <a:stCxn id="220" idx="0"/>
          </p:cNvCxnSpPr>
          <p:nvPr/>
        </p:nvCxnSpPr>
        <p:spPr>
          <a:xfrm flipH="1" rot="5400000">
            <a:off x="5296250" y="2371200"/>
            <a:ext cx="1488000" cy="1746600"/>
          </a:xfrm>
          <a:prstGeom prst="bentConnector2">
            <a:avLst/>
          </a:prstGeom>
          <a:noFill/>
          <a:ln cap="flat" cmpd="sng" w="25400">
            <a:solidFill>
              <a:srgbClr val="ED1F27"/>
            </a:solidFill>
            <a:prstDash val="solid"/>
            <a:round/>
            <a:headEnd len="med" w="med" type="oval"/>
            <a:tailEnd len="med" w="med" type="oval"/>
          </a:ln>
        </p:spPr>
      </p:cxnSp>
      <p:cxnSp>
        <p:nvCxnSpPr>
          <p:cNvPr id="221" name="Google Shape;221;p31"/>
          <p:cNvCxnSpPr/>
          <p:nvPr/>
        </p:nvCxnSpPr>
        <p:spPr>
          <a:xfrm flipH="1" rot="10800000">
            <a:off x="9399900" y="2283200"/>
            <a:ext cx="2807400" cy="804900"/>
          </a:xfrm>
          <a:prstGeom prst="bentConnector3">
            <a:avLst>
              <a:gd fmla="val 0" name="adj1"/>
            </a:avLst>
          </a:prstGeom>
          <a:noFill/>
          <a:ln cap="flat" cmpd="sng" w="25400">
            <a:solidFill>
              <a:srgbClr val="ED1F27"/>
            </a:solidFill>
            <a:prstDash val="solid"/>
            <a:round/>
            <a:headEnd len="med" w="med" type="oval"/>
            <a:tailEnd len="med" w="med" type="oval"/>
          </a:ln>
        </p:spPr>
      </p:cxnSp>
      <p:sp>
        <p:nvSpPr>
          <p:cNvPr id="222" name="Google Shape;222;p31"/>
          <p:cNvSpPr/>
          <p:nvPr/>
        </p:nvSpPr>
        <p:spPr>
          <a:xfrm>
            <a:off x="2855225" y="2830875"/>
            <a:ext cx="669900" cy="3564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20" name="Google Shape;220;p31"/>
          <p:cNvSpPr/>
          <p:nvPr/>
        </p:nvSpPr>
        <p:spPr>
          <a:xfrm>
            <a:off x="5391350" y="3988500"/>
            <a:ext cx="3044400" cy="18564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pic>
        <p:nvPicPr>
          <p:cNvPr id="227" name="Google Shape;227;p32"/>
          <p:cNvPicPr preferRelativeResize="0"/>
          <p:nvPr/>
        </p:nvPicPr>
        <p:blipFill>
          <a:blip r:embed="rId4">
            <a:alphaModFix/>
          </a:blip>
          <a:stretch>
            <a:fillRect/>
          </a:stretch>
        </p:blipFill>
        <p:spPr>
          <a:xfrm>
            <a:off x="1449626" y="2210902"/>
            <a:ext cx="10752977" cy="5351273"/>
          </a:xfrm>
          <a:prstGeom prst="rect">
            <a:avLst/>
          </a:prstGeom>
          <a:noFill/>
          <a:ln>
            <a:noFill/>
          </a:ln>
        </p:spPr>
      </p:pic>
      <p:sp>
        <p:nvSpPr>
          <p:cNvPr id="228" name="Google Shape;228;p32"/>
          <p:cNvSpPr txBox="1"/>
          <p:nvPr>
            <p:ph type="title"/>
          </p:nvPr>
        </p:nvSpPr>
        <p:spPr>
          <a:xfrm>
            <a:off x="866400" y="90900"/>
            <a:ext cx="66282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AGREGAR MIEMBROS (AGENTES) A UNA CAMPAÑA</a:t>
            </a:r>
            <a:endParaRPr sz="1300">
              <a:solidFill>
                <a:srgbClr val="435E72"/>
              </a:solidFill>
              <a:latin typeface="Open Sans ExtraBold"/>
              <a:ea typeface="Open Sans ExtraBold"/>
              <a:cs typeface="Open Sans ExtraBold"/>
              <a:sym typeface="Open Sans ExtraBold"/>
            </a:endParaRPr>
          </a:p>
        </p:txBody>
      </p:sp>
      <p:sp>
        <p:nvSpPr>
          <p:cNvPr id="229" name="Google Shape;229;p32"/>
          <p:cNvSpPr txBox="1"/>
          <p:nvPr/>
        </p:nvSpPr>
        <p:spPr>
          <a:xfrm>
            <a:off x="1906439" y="1215001"/>
            <a:ext cx="7053300" cy="6453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Seleccionamos la o las campañas que queremos modificar, luego seleccionamos los agentes que queremos agregar y presionamos el botón verde “&lt;&lt;Agregar”</a:t>
            </a:r>
            <a:endParaRPr i="0" sz="1300" u="none" cap="none" strike="noStrike">
              <a:solidFill>
                <a:srgbClr val="002540"/>
              </a:solidFill>
              <a:latin typeface="Open Sans"/>
              <a:ea typeface="Open Sans"/>
              <a:cs typeface="Open Sans"/>
              <a:sym typeface="Open Sans"/>
            </a:endParaRPr>
          </a:p>
        </p:txBody>
      </p:sp>
      <p:sp>
        <p:nvSpPr>
          <p:cNvPr id="230" name="Google Shape;230;p32"/>
          <p:cNvSpPr/>
          <p:nvPr/>
        </p:nvSpPr>
        <p:spPr>
          <a:xfrm>
            <a:off x="1906451" y="4572025"/>
            <a:ext cx="3145200" cy="2505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cxnSp>
        <p:nvCxnSpPr>
          <p:cNvPr id="231" name="Google Shape;231;p32"/>
          <p:cNvCxnSpPr/>
          <p:nvPr/>
        </p:nvCxnSpPr>
        <p:spPr>
          <a:xfrm rot="10800000">
            <a:off x="1810950" y="1860450"/>
            <a:ext cx="7197300" cy="1001700"/>
          </a:xfrm>
          <a:prstGeom prst="bentConnector3">
            <a:avLst>
              <a:gd fmla="val 1047" name="adj1"/>
            </a:avLst>
          </a:prstGeom>
          <a:noFill/>
          <a:ln cap="flat" cmpd="sng" w="25400">
            <a:solidFill>
              <a:srgbClr val="ED1F27"/>
            </a:solidFill>
            <a:prstDash val="solid"/>
            <a:round/>
            <a:headEnd len="med" w="med" type="oval"/>
            <a:tailEnd len="med" w="med" type="oval"/>
          </a:ln>
        </p:spPr>
      </p:cxnSp>
      <p:sp>
        <p:nvSpPr>
          <p:cNvPr id="232" name="Google Shape;232;p32"/>
          <p:cNvSpPr/>
          <p:nvPr/>
        </p:nvSpPr>
        <p:spPr>
          <a:xfrm>
            <a:off x="5324300" y="4572025"/>
            <a:ext cx="3145200" cy="2505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33" name="Google Shape;233;p32"/>
          <p:cNvSpPr/>
          <p:nvPr/>
        </p:nvSpPr>
        <p:spPr>
          <a:xfrm>
            <a:off x="9513500" y="2705550"/>
            <a:ext cx="2484900" cy="39528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pic>
        <p:nvPicPr>
          <p:cNvPr id="238" name="Google Shape;238;p33"/>
          <p:cNvPicPr preferRelativeResize="0"/>
          <p:nvPr/>
        </p:nvPicPr>
        <p:blipFill rotWithShape="1">
          <a:blip r:embed="rId4">
            <a:alphaModFix/>
          </a:blip>
          <a:srcRect b="0" l="0" r="1107" t="0"/>
          <a:stretch/>
        </p:blipFill>
        <p:spPr>
          <a:xfrm>
            <a:off x="5584850" y="1280475"/>
            <a:ext cx="7847675" cy="5618699"/>
          </a:xfrm>
          <a:prstGeom prst="rect">
            <a:avLst/>
          </a:prstGeom>
          <a:noFill/>
          <a:ln>
            <a:noFill/>
          </a:ln>
        </p:spPr>
      </p:pic>
      <p:sp>
        <p:nvSpPr>
          <p:cNvPr id="239" name="Google Shape;239;p33"/>
          <p:cNvSpPr txBox="1"/>
          <p:nvPr>
            <p:ph type="title"/>
          </p:nvPr>
        </p:nvSpPr>
        <p:spPr>
          <a:xfrm>
            <a:off x="866400" y="90900"/>
            <a:ext cx="57639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AGREGAR AUDIOS Y MÚSICA EN ESPERA</a:t>
            </a:r>
            <a:endParaRPr sz="1300">
              <a:solidFill>
                <a:srgbClr val="435E72"/>
              </a:solidFill>
              <a:latin typeface="Open Sans ExtraBold"/>
              <a:ea typeface="Open Sans ExtraBold"/>
              <a:cs typeface="Open Sans ExtraBold"/>
              <a:sym typeface="Open Sans ExtraBold"/>
            </a:endParaRPr>
          </a:p>
        </p:txBody>
      </p:sp>
      <p:sp>
        <p:nvSpPr>
          <p:cNvPr id="240" name="Google Shape;240;p33"/>
          <p:cNvSpPr txBox="1"/>
          <p:nvPr/>
        </p:nvSpPr>
        <p:spPr>
          <a:xfrm>
            <a:off x="1533650" y="4585780"/>
            <a:ext cx="4051200" cy="4071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3B4D"/>
                </a:solidFill>
                <a:latin typeface="Open Sans"/>
                <a:ea typeface="Open Sans"/>
                <a:cs typeface="Open Sans"/>
                <a:sym typeface="Open Sans"/>
              </a:rPr>
              <a:t>Nos dirigimos a Administrador / Audios / Sonidos</a:t>
            </a:r>
            <a:endParaRPr i="0" sz="1300" u="none" cap="none" strike="noStrike">
              <a:solidFill>
                <a:srgbClr val="003B4D"/>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t/>
            </a:r>
            <a:endParaRPr i="0" sz="1300" u="none" cap="none" strike="noStrike">
              <a:solidFill>
                <a:srgbClr val="003B4D"/>
              </a:solidFill>
              <a:latin typeface="Open Sans"/>
              <a:ea typeface="Open Sans"/>
              <a:cs typeface="Open Sans"/>
              <a:sym typeface="Open Sans"/>
            </a:endParaRPr>
          </a:p>
        </p:txBody>
      </p:sp>
      <p:sp>
        <p:nvSpPr>
          <p:cNvPr id="241" name="Google Shape;241;p33"/>
          <p:cNvSpPr/>
          <p:nvPr/>
        </p:nvSpPr>
        <p:spPr>
          <a:xfrm>
            <a:off x="1026275" y="1280475"/>
            <a:ext cx="3924600" cy="2116500"/>
          </a:xfrm>
          <a:prstGeom prst="roundRect">
            <a:avLst>
              <a:gd fmla="val 0" name="adj"/>
            </a:avLst>
          </a:prstGeom>
          <a:solidFill>
            <a:srgbClr val="CCEAFF"/>
          </a:solidFill>
          <a:ln>
            <a:noFill/>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D74159"/>
              </a:solidFill>
              <a:latin typeface="Arial"/>
              <a:ea typeface="Arial"/>
              <a:cs typeface="Arial"/>
              <a:sym typeface="Arial"/>
            </a:endParaRPr>
          </a:p>
        </p:txBody>
      </p:sp>
      <p:sp>
        <p:nvSpPr>
          <p:cNvPr id="242" name="Google Shape;242;p33"/>
          <p:cNvSpPr txBox="1"/>
          <p:nvPr/>
        </p:nvSpPr>
        <p:spPr>
          <a:xfrm>
            <a:off x="1088350" y="1473100"/>
            <a:ext cx="3924600" cy="2116500"/>
          </a:xfrm>
          <a:prstGeom prst="rect">
            <a:avLst/>
          </a:prstGeom>
          <a:noFill/>
          <a:ln>
            <a:noFill/>
          </a:ln>
        </p:spPr>
        <p:txBody>
          <a:bodyPr anchorCtr="0" anchor="t" bIns="50375" lIns="100750" spcFirstLastPara="1" rIns="100750" wrap="square" tIns="50375">
            <a:noAutofit/>
          </a:bodyPr>
          <a:lstStyle/>
          <a:p>
            <a:pPr indent="0" lvl="0" marL="0" marR="0" rtl="0" algn="l">
              <a:lnSpc>
                <a:spcPct val="115000"/>
              </a:lnSpc>
              <a:spcBef>
                <a:spcPts val="0"/>
              </a:spcBef>
              <a:spcAft>
                <a:spcPts val="0"/>
              </a:spcAft>
              <a:buClr>
                <a:srgbClr val="000000"/>
              </a:buClr>
              <a:buSzPts val="2000"/>
              <a:buFont typeface="Arial"/>
              <a:buNone/>
            </a:pPr>
            <a:r>
              <a:rPr b="1" i="0" lang="es" sz="1300" u="none" cap="none" strike="noStrike">
                <a:solidFill>
                  <a:srgbClr val="003B4D"/>
                </a:solidFill>
                <a:latin typeface="Open Sans"/>
                <a:ea typeface="Open Sans"/>
                <a:cs typeface="Open Sans"/>
                <a:sym typeface="Open Sans"/>
              </a:rPr>
              <a:t>IMPORTANTE</a:t>
            </a:r>
            <a:endParaRPr b="1" i="0" sz="1300" u="none" cap="none" strike="noStrike">
              <a:solidFill>
                <a:srgbClr val="003B4D"/>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20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700"/>
              <a:buFont typeface="Arial"/>
              <a:buNone/>
            </a:pPr>
            <a:r>
              <a:rPr i="0" lang="es" sz="1300" u="none" cap="none" strike="noStrike">
                <a:solidFill>
                  <a:srgbClr val="003B4D"/>
                </a:solidFill>
                <a:latin typeface="Open Sans"/>
                <a:ea typeface="Open Sans"/>
                <a:cs typeface="Open Sans"/>
                <a:sym typeface="Open Sans"/>
              </a:rPr>
              <a:t>Todos los audios que se suban deberán tener un formato específico, de lo contrario no podrán ser reproducidos.</a:t>
            </a:r>
            <a:endParaRPr i="0" sz="1300" u="none" cap="none" strike="noStrike">
              <a:solidFill>
                <a:srgbClr val="003B4D"/>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t/>
            </a:r>
            <a:endParaRPr i="0" sz="1300" u="none" cap="none" strike="noStrike">
              <a:solidFill>
                <a:srgbClr val="003B4D"/>
              </a:solidFill>
              <a:latin typeface="Open Sans Light"/>
              <a:ea typeface="Open Sans Light"/>
              <a:cs typeface="Open Sans Light"/>
              <a:sym typeface="Open Sans Light"/>
            </a:endParaRPr>
          </a:p>
          <a:p>
            <a:pPr indent="0" lvl="0" marL="0" marR="0" rtl="0" algn="l">
              <a:lnSpc>
                <a:spcPct val="115000"/>
              </a:lnSpc>
              <a:spcBef>
                <a:spcPts val="0"/>
              </a:spcBef>
              <a:spcAft>
                <a:spcPts val="0"/>
              </a:spcAft>
              <a:buClr>
                <a:srgbClr val="000000"/>
              </a:buClr>
              <a:buSzPts val="1700"/>
              <a:buFont typeface="Arial"/>
              <a:buNone/>
            </a:pPr>
            <a:r>
              <a:rPr b="1" i="0" lang="es" sz="1300" u="none" cap="none" strike="noStrike">
                <a:solidFill>
                  <a:srgbClr val="003B4D"/>
                </a:solidFill>
                <a:latin typeface="Open Sans"/>
                <a:ea typeface="Open Sans"/>
                <a:cs typeface="Open Sans"/>
                <a:sym typeface="Open Sans"/>
              </a:rPr>
              <a:t>Formato: PCM 8KHz 16bit Mono (.wav)</a:t>
            </a:r>
            <a:endParaRPr b="1" i="0" sz="1300" u="none" cap="none" strike="noStrike">
              <a:solidFill>
                <a:srgbClr val="003B4D"/>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700"/>
              <a:buFont typeface="Arial"/>
              <a:buNone/>
            </a:pPr>
            <a:r>
              <a:t/>
            </a:r>
            <a:endParaRPr i="0" sz="1300" u="none" cap="none" strike="noStrike">
              <a:solidFill>
                <a:srgbClr val="003B4D"/>
              </a:solidFill>
              <a:latin typeface="Open Sans Light"/>
              <a:ea typeface="Open Sans Light"/>
              <a:cs typeface="Open Sans Light"/>
              <a:sym typeface="Open Sans Light"/>
            </a:endParaRPr>
          </a:p>
        </p:txBody>
      </p:sp>
      <p:cxnSp>
        <p:nvCxnSpPr>
          <p:cNvPr id="243" name="Google Shape;243;p33"/>
          <p:cNvCxnSpPr/>
          <p:nvPr/>
        </p:nvCxnSpPr>
        <p:spPr>
          <a:xfrm flipH="1">
            <a:off x="1748975" y="2771775"/>
            <a:ext cx="3900000" cy="2247900"/>
          </a:xfrm>
          <a:prstGeom prst="bentConnector3">
            <a:avLst>
              <a:gd fmla="val 3862" name="adj1"/>
            </a:avLst>
          </a:prstGeom>
          <a:noFill/>
          <a:ln cap="flat" cmpd="sng" w="25400">
            <a:solidFill>
              <a:srgbClr val="ED1F27"/>
            </a:solidFill>
            <a:prstDash val="solid"/>
            <a:round/>
            <a:headEnd len="med" w="med" type="oval"/>
            <a:tailEnd len="med" w="med" type="oval"/>
          </a:ln>
        </p:spPr>
      </p:cxnSp>
      <p:sp>
        <p:nvSpPr>
          <p:cNvPr id="244" name="Google Shape;244;p33"/>
          <p:cNvSpPr txBox="1"/>
          <p:nvPr/>
        </p:nvSpPr>
        <p:spPr>
          <a:xfrm>
            <a:off x="1533650" y="5747075"/>
            <a:ext cx="4051200" cy="7530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3B4D"/>
                </a:solidFill>
                <a:latin typeface="Open Sans"/>
                <a:ea typeface="Open Sans"/>
                <a:cs typeface="Open Sans"/>
                <a:sym typeface="Open Sans"/>
              </a:rPr>
              <a:t>Al presionar el botón de subida se abrirá una ventana en la cual seleccionaremos el archivo que queremos subir desde nuestra computadora.</a:t>
            </a:r>
            <a:endParaRPr i="0" sz="1300" u="none" cap="none" strike="noStrike">
              <a:solidFill>
                <a:srgbClr val="003B4D"/>
              </a:solidFill>
              <a:latin typeface="Open Sans"/>
              <a:ea typeface="Open Sans"/>
              <a:cs typeface="Open Sans"/>
              <a:sym typeface="Open Sans"/>
            </a:endParaRPr>
          </a:p>
        </p:txBody>
      </p:sp>
      <p:sp>
        <p:nvSpPr>
          <p:cNvPr id="245" name="Google Shape;245;p33"/>
          <p:cNvSpPr txBox="1"/>
          <p:nvPr/>
        </p:nvSpPr>
        <p:spPr>
          <a:xfrm>
            <a:off x="1533650" y="6843259"/>
            <a:ext cx="2329200" cy="4071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3B4D"/>
                </a:solidFill>
                <a:latin typeface="Open Sans"/>
                <a:ea typeface="Open Sans"/>
                <a:cs typeface="Open Sans"/>
                <a:sym typeface="Open Sans"/>
              </a:rPr>
              <a:t>Idioma (por defecto)</a:t>
            </a:r>
            <a:endParaRPr i="0" sz="1300" u="none" cap="none" strike="noStrike">
              <a:solidFill>
                <a:srgbClr val="003B4D"/>
              </a:solidFill>
              <a:latin typeface="Open Sans"/>
              <a:ea typeface="Open Sans"/>
              <a:cs typeface="Open Sans"/>
              <a:sym typeface="Open Sans"/>
            </a:endParaRPr>
          </a:p>
        </p:txBody>
      </p:sp>
      <p:cxnSp>
        <p:nvCxnSpPr>
          <p:cNvPr id="246" name="Google Shape;246;p33"/>
          <p:cNvCxnSpPr/>
          <p:nvPr/>
        </p:nvCxnSpPr>
        <p:spPr>
          <a:xfrm flipH="1">
            <a:off x="1597150" y="3103175"/>
            <a:ext cx="9700800" cy="3354300"/>
          </a:xfrm>
          <a:prstGeom prst="bentConnector3">
            <a:avLst>
              <a:gd fmla="val 50000" name="adj1"/>
            </a:avLst>
          </a:prstGeom>
          <a:noFill/>
          <a:ln cap="flat" cmpd="sng" w="25400">
            <a:solidFill>
              <a:srgbClr val="ED1F27"/>
            </a:solidFill>
            <a:prstDash val="solid"/>
            <a:round/>
            <a:headEnd len="med" w="med" type="oval"/>
            <a:tailEnd len="med" w="med" type="oval"/>
          </a:ln>
        </p:spPr>
      </p:cxnSp>
      <p:cxnSp>
        <p:nvCxnSpPr>
          <p:cNvPr id="247" name="Google Shape;247;p33"/>
          <p:cNvCxnSpPr/>
          <p:nvPr/>
        </p:nvCxnSpPr>
        <p:spPr>
          <a:xfrm flipH="1">
            <a:off x="1597000" y="3685825"/>
            <a:ext cx="7018200" cy="3552000"/>
          </a:xfrm>
          <a:prstGeom prst="bentConnector3">
            <a:avLst>
              <a:gd fmla="val 479"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pic>
        <p:nvPicPr>
          <p:cNvPr id="252" name="Google Shape;252;p34"/>
          <p:cNvPicPr preferRelativeResize="0"/>
          <p:nvPr/>
        </p:nvPicPr>
        <p:blipFill>
          <a:blip r:embed="rId4">
            <a:alphaModFix/>
          </a:blip>
          <a:stretch>
            <a:fillRect/>
          </a:stretch>
        </p:blipFill>
        <p:spPr>
          <a:xfrm>
            <a:off x="5357414" y="1372900"/>
            <a:ext cx="8075111" cy="6189200"/>
          </a:xfrm>
          <a:prstGeom prst="rect">
            <a:avLst/>
          </a:prstGeom>
          <a:noFill/>
          <a:ln>
            <a:noFill/>
          </a:ln>
        </p:spPr>
      </p:pic>
      <p:sp>
        <p:nvSpPr>
          <p:cNvPr id="253" name="Google Shape;253;p34"/>
          <p:cNvSpPr txBox="1"/>
          <p:nvPr>
            <p:ph type="title"/>
          </p:nvPr>
        </p:nvSpPr>
        <p:spPr>
          <a:xfrm>
            <a:off x="866400" y="90900"/>
            <a:ext cx="57639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AGREGAR AUDIOS Y MÚSICA EN ESPERA</a:t>
            </a:r>
            <a:endParaRPr sz="1300">
              <a:solidFill>
                <a:srgbClr val="435E72"/>
              </a:solidFill>
              <a:latin typeface="Open Sans ExtraBold"/>
              <a:ea typeface="Open Sans ExtraBold"/>
              <a:cs typeface="Open Sans ExtraBold"/>
              <a:sym typeface="Open Sans ExtraBold"/>
            </a:endParaRPr>
          </a:p>
        </p:txBody>
      </p:sp>
      <p:sp>
        <p:nvSpPr>
          <p:cNvPr id="254" name="Google Shape;254;p34"/>
          <p:cNvSpPr txBox="1"/>
          <p:nvPr/>
        </p:nvSpPr>
        <p:spPr>
          <a:xfrm>
            <a:off x="1390947" y="3557650"/>
            <a:ext cx="3565200" cy="712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Nos aparecerá disponible para agregarlo como audio de Bienvenida o Fuera de hora.</a:t>
            </a:r>
            <a:endParaRPr i="0" sz="1300" u="none" cap="none" strike="noStrike">
              <a:solidFill>
                <a:srgbClr val="002540"/>
              </a:solidFill>
              <a:latin typeface="Open Sans"/>
              <a:ea typeface="Open Sans"/>
              <a:cs typeface="Open Sans"/>
              <a:sym typeface="Open Sans"/>
            </a:endParaRPr>
          </a:p>
        </p:txBody>
      </p:sp>
      <p:cxnSp>
        <p:nvCxnSpPr>
          <p:cNvPr id="255" name="Google Shape;255;p34"/>
          <p:cNvCxnSpPr/>
          <p:nvPr/>
        </p:nvCxnSpPr>
        <p:spPr>
          <a:xfrm rot="10800000">
            <a:off x="1238300" y="4193950"/>
            <a:ext cx="7574100" cy="174600"/>
          </a:xfrm>
          <a:prstGeom prst="bentConnector3">
            <a:avLst>
              <a:gd fmla="val 50000"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pic>
        <p:nvPicPr>
          <p:cNvPr id="260" name="Google Shape;260;p35"/>
          <p:cNvPicPr preferRelativeResize="0"/>
          <p:nvPr/>
        </p:nvPicPr>
        <p:blipFill>
          <a:blip r:embed="rId4">
            <a:alphaModFix/>
          </a:blip>
          <a:stretch>
            <a:fillRect/>
          </a:stretch>
        </p:blipFill>
        <p:spPr>
          <a:xfrm>
            <a:off x="3815175" y="1600499"/>
            <a:ext cx="9683898" cy="4834375"/>
          </a:xfrm>
          <a:prstGeom prst="rect">
            <a:avLst/>
          </a:prstGeom>
          <a:noFill/>
          <a:ln>
            <a:noFill/>
          </a:ln>
        </p:spPr>
      </p:pic>
      <p:sp>
        <p:nvSpPr>
          <p:cNvPr id="261" name="Google Shape;261;p35"/>
          <p:cNvSpPr txBox="1"/>
          <p:nvPr>
            <p:ph type="title"/>
          </p:nvPr>
        </p:nvSpPr>
        <p:spPr>
          <a:xfrm>
            <a:off x="866400" y="90900"/>
            <a:ext cx="57639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AGREGAR AUDIOS Y MÚSICA EN ESPERA</a:t>
            </a:r>
            <a:endParaRPr sz="1300">
              <a:solidFill>
                <a:srgbClr val="435E72"/>
              </a:solidFill>
              <a:latin typeface="Open Sans ExtraBold"/>
              <a:ea typeface="Open Sans ExtraBold"/>
              <a:cs typeface="Open Sans ExtraBold"/>
              <a:sym typeface="Open Sans ExtraBold"/>
            </a:endParaRPr>
          </a:p>
        </p:txBody>
      </p:sp>
      <p:sp>
        <p:nvSpPr>
          <p:cNvPr id="262" name="Google Shape;262;p35"/>
          <p:cNvSpPr txBox="1"/>
          <p:nvPr/>
        </p:nvSpPr>
        <p:spPr>
          <a:xfrm>
            <a:off x="1423325" y="5301296"/>
            <a:ext cx="2139600" cy="11880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Permite subir archivos de audio al sistema (con el mismo formato mencionado anteriormente).</a:t>
            </a:r>
            <a:endParaRPr i="0" sz="1300" u="none" cap="none" strike="noStrike">
              <a:solidFill>
                <a:srgbClr val="002540"/>
              </a:solidFill>
              <a:latin typeface="Open Sans"/>
              <a:ea typeface="Open Sans"/>
              <a:cs typeface="Open Sans"/>
              <a:sym typeface="Open Sans"/>
            </a:endParaRPr>
          </a:p>
        </p:txBody>
      </p:sp>
      <p:sp>
        <p:nvSpPr>
          <p:cNvPr id="263" name="Google Shape;263;p35"/>
          <p:cNvSpPr txBox="1"/>
          <p:nvPr/>
        </p:nvSpPr>
        <p:spPr>
          <a:xfrm>
            <a:off x="1122250" y="2610522"/>
            <a:ext cx="2380200" cy="13473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Las músicas en espera se dividen por clases y el sistema selecciona aleatoriamente una de ellas dentro de una clase específica.</a:t>
            </a:r>
            <a:endParaRPr i="0" sz="1300" u="none" cap="none" strike="noStrike">
              <a:solidFill>
                <a:srgbClr val="002540"/>
              </a:solidFill>
              <a:latin typeface="Open Sans"/>
              <a:ea typeface="Open Sans"/>
              <a:cs typeface="Open Sans"/>
              <a:sym typeface="Open Sans"/>
            </a:endParaRPr>
          </a:p>
        </p:txBody>
      </p:sp>
      <p:cxnSp>
        <p:nvCxnSpPr>
          <p:cNvPr id="264" name="Google Shape;264;p35"/>
          <p:cNvCxnSpPr/>
          <p:nvPr/>
        </p:nvCxnSpPr>
        <p:spPr>
          <a:xfrm flipH="1">
            <a:off x="1122400" y="2621125"/>
            <a:ext cx="4978500" cy="1336800"/>
          </a:xfrm>
          <a:prstGeom prst="bentConnector3">
            <a:avLst>
              <a:gd fmla="val 50000" name="adj1"/>
            </a:avLst>
          </a:prstGeom>
          <a:noFill/>
          <a:ln cap="flat" cmpd="sng" w="25400">
            <a:solidFill>
              <a:srgbClr val="ED1F27"/>
            </a:solidFill>
            <a:prstDash val="solid"/>
            <a:round/>
            <a:headEnd len="med" w="med" type="oval"/>
            <a:tailEnd len="med" w="med" type="oval"/>
          </a:ln>
        </p:spPr>
      </p:cxnSp>
      <p:cxnSp>
        <p:nvCxnSpPr>
          <p:cNvPr id="265" name="Google Shape;265;p35"/>
          <p:cNvCxnSpPr/>
          <p:nvPr/>
        </p:nvCxnSpPr>
        <p:spPr>
          <a:xfrm flipH="1">
            <a:off x="1122125" y="2741650"/>
            <a:ext cx="7389000" cy="3747600"/>
          </a:xfrm>
          <a:prstGeom prst="bentConnector3">
            <a:avLst>
              <a:gd fmla="val 0"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80" name="Shape 80"/>
        <p:cNvGrpSpPr/>
        <p:nvPr/>
      </p:nvGrpSpPr>
      <p:grpSpPr>
        <a:xfrm>
          <a:off x="0" y="0"/>
          <a:ext cx="0" cy="0"/>
          <a:chOff x="0" y="0"/>
          <a:chExt cx="0" cy="0"/>
        </a:xfrm>
      </p:grpSpPr>
      <p:sp>
        <p:nvSpPr>
          <p:cNvPr id="81" name="Google Shape;81;p18"/>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Visión general</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82" name="Google Shape;82;p18"/>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Google Shape;270;p36"/>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ENTRANTES </a:t>
            </a:r>
            <a:endParaRPr sz="1300">
              <a:solidFill>
                <a:srgbClr val="435E72"/>
              </a:solidFill>
              <a:latin typeface="Open Sans ExtraBold"/>
              <a:ea typeface="Open Sans ExtraBold"/>
              <a:cs typeface="Open Sans ExtraBold"/>
              <a:sym typeface="Open Sans ExtraBold"/>
            </a:endParaRPr>
          </a:p>
        </p:txBody>
      </p:sp>
      <p:pic>
        <p:nvPicPr>
          <p:cNvPr id="271" name="Google Shape;271;p36"/>
          <p:cNvPicPr preferRelativeResize="0"/>
          <p:nvPr/>
        </p:nvPicPr>
        <p:blipFill>
          <a:blip r:embed="rId4">
            <a:alphaModFix/>
          </a:blip>
          <a:stretch>
            <a:fillRect/>
          </a:stretch>
        </p:blipFill>
        <p:spPr>
          <a:xfrm>
            <a:off x="8120589" y="1871975"/>
            <a:ext cx="5301000" cy="4562326"/>
          </a:xfrm>
          <a:prstGeom prst="rect">
            <a:avLst/>
          </a:prstGeom>
          <a:noFill/>
          <a:ln>
            <a:noFill/>
          </a:ln>
        </p:spPr>
      </p:pic>
      <p:pic>
        <p:nvPicPr>
          <p:cNvPr id="272" name="Google Shape;272;p36"/>
          <p:cNvPicPr preferRelativeResize="0"/>
          <p:nvPr/>
        </p:nvPicPr>
        <p:blipFill rotWithShape="1">
          <a:blip r:embed="rId5">
            <a:alphaModFix/>
          </a:blip>
          <a:srcRect b="0" l="50605" r="0" t="0"/>
          <a:stretch/>
        </p:blipFill>
        <p:spPr>
          <a:xfrm>
            <a:off x="759418" y="2098362"/>
            <a:ext cx="4906336" cy="2652876"/>
          </a:xfrm>
          <a:prstGeom prst="rect">
            <a:avLst/>
          </a:prstGeom>
          <a:noFill/>
          <a:ln>
            <a:noFill/>
          </a:ln>
        </p:spPr>
      </p:pic>
      <p:sp>
        <p:nvSpPr>
          <p:cNvPr id="273" name="Google Shape;273;p36"/>
          <p:cNvSpPr txBox="1"/>
          <p:nvPr/>
        </p:nvSpPr>
        <p:spPr>
          <a:xfrm>
            <a:off x="5665751" y="3068550"/>
            <a:ext cx="2333100" cy="712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Se crea la clase con el archivo de audio (en este caso el mismo de ejemplo)</a:t>
            </a:r>
            <a:endParaRPr i="0" sz="1300" u="none" cap="none" strike="noStrike">
              <a:solidFill>
                <a:srgbClr val="002540"/>
              </a:solidFill>
              <a:latin typeface="Open Sans"/>
              <a:ea typeface="Open Sans"/>
              <a:cs typeface="Open Sans"/>
              <a:sym typeface="Open Sans"/>
            </a:endParaRPr>
          </a:p>
        </p:txBody>
      </p:sp>
      <p:sp>
        <p:nvSpPr>
          <p:cNvPr id="274" name="Google Shape;274;p36"/>
          <p:cNvSpPr txBox="1"/>
          <p:nvPr/>
        </p:nvSpPr>
        <p:spPr>
          <a:xfrm>
            <a:off x="5665750" y="4634479"/>
            <a:ext cx="2696100" cy="6750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La misma queda disponible para su selección.</a:t>
            </a:r>
            <a:endParaRPr i="0" sz="1300" u="none" cap="none" strike="noStrike">
              <a:solidFill>
                <a:srgbClr val="002540"/>
              </a:solidFill>
              <a:latin typeface="Open Sans"/>
              <a:ea typeface="Open Sans"/>
              <a:cs typeface="Open Sans"/>
              <a:sym typeface="Open Sans"/>
            </a:endParaRPr>
          </a:p>
        </p:txBody>
      </p:sp>
      <p:cxnSp>
        <p:nvCxnSpPr>
          <p:cNvPr id="275" name="Google Shape;275;p36"/>
          <p:cNvCxnSpPr/>
          <p:nvPr/>
        </p:nvCxnSpPr>
        <p:spPr>
          <a:xfrm rot="10800000">
            <a:off x="5665800" y="5309400"/>
            <a:ext cx="3026100" cy="625800"/>
          </a:xfrm>
          <a:prstGeom prst="bentConnector3">
            <a:avLst>
              <a:gd fmla="val 22899" name="adj1"/>
            </a:avLst>
          </a:prstGeom>
          <a:noFill/>
          <a:ln cap="flat" cmpd="sng" w="25400">
            <a:solidFill>
              <a:srgbClr val="ED1F27"/>
            </a:solidFill>
            <a:prstDash val="solid"/>
            <a:round/>
            <a:headEnd len="med" w="med" type="oval"/>
            <a:tailEnd len="med" w="med" type="oval"/>
          </a:ln>
        </p:spPr>
      </p:cxnSp>
      <p:cxnSp>
        <p:nvCxnSpPr>
          <p:cNvPr id="276" name="Google Shape;276;p36"/>
          <p:cNvCxnSpPr/>
          <p:nvPr/>
        </p:nvCxnSpPr>
        <p:spPr>
          <a:xfrm rot="10800000">
            <a:off x="2114480" y="3431452"/>
            <a:ext cx="6144900" cy="451500"/>
          </a:xfrm>
          <a:prstGeom prst="bentConnector3">
            <a:avLst>
              <a:gd fmla="val 44766"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281" name="Shape 281"/>
        <p:cNvGrpSpPr/>
        <p:nvPr/>
      </p:nvGrpSpPr>
      <p:grpSpPr>
        <a:xfrm>
          <a:off x="0" y="0"/>
          <a:ext cx="0" cy="0"/>
          <a:chOff x="0" y="0"/>
          <a:chExt cx="0" cy="0"/>
        </a:xfrm>
      </p:grpSpPr>
      <p:sp>
        <p:nvSpPr>
          <p:cNvPr id="282" name="Google Shape;282;p37"/>
          <p:cNvSpPr txBox="1"/>
          <p:nvPr/>
        </p:nvSpPr>
        <p:spPr>
          <a:xfrm>
            <a:off x="1344493" y="5194095"/>
            <a:ext cx="11267400" cy="1635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lang="es" sz="6000">
                <a:solidFill>
                  <a:srgbClr val="FFFFFF"/>
                </a:solidFill>
                <a:latin typeface="Open Sans ExtraBold"/>
                <a:ea typeface="Open Sans ExtraBold"/>
                <a:cs typeface="Open Sans ExtraBold"/>
                <a:sym typeface="Open Sans ExtraBold"/>
              </a:rPr>
              <a:t>Anexos</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283" name="Google Shape;283;p37"/>
          <p:cNvSpPr/>
          <p:nvPr/>
        </p:nvSpPr>
        <p:spPr>
          <a:xfrm rot="5400000">
            <a:off x="152250" y="5451025"/>
            <a:ext cx="7719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38"/>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ANEXO</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COLA VACÍA</a:t>
            </a:r>
            <a:endParaRPr sz="1300">
              <a:solidFill>
                <a:srgbClr val="435E72"/>
              </a:solidFill>
              <a:latin typeface="Open Sans ExtraBold"/>
              <a:ea typeface="Open Sans ExtraBold"/>
              <a:cs typeface="Open Sans ExtraBold"/>
              <a:sym typeface="Open Sans ExtraBold"/>
            </a:endParaRPr>
          </a:p>
        </p:txBody>
      </p:sp>
      <p:sp>
        <p:nvSpPr>
          <p:cNvPr id="289" name="Google Shape;289;p38"/>
          <p:cNvSpPr txBox="1"/>
          <p:nvPr/>
        </p:nvSpPr>
        <p:spPr>
          <a:xfrm>
            <a:off x="1717350" y="1262775"/>
            <a:ext cx="7677600" cy="684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Entrar en vacía:</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Separados por comas los siguientes status:</a:t>
            </a:r>
            <a:endParaRPr i="0" sz="1300" u="none" cap="none" strike="noStrike">
              <a:solidFill>
                <a:srgbClr val="002540"/>
              </a:solidFill>
              <a:latin typeface="Open Sans"/>
              <a:ea typeface="Open Sans"/>
              <a:cs typeface="Open Sans"/>
              <a:sym typeface="Open Sans"/>
            </a:endParaRPr>
          </a:p>
        </p:txBody>
      </p:sp>
      <p:sp>
        <p:nvSpPr>
          <p:cNvPr id="290" name="Google Shape;290;p38"/>
          <p:cNvSpPr txBox="1"/>
          <p:nvPr/>
        </p:nvSpPr>
        <p:spPr>
          <a:xfrm>
            <a:off x="3490675" y="2266625"/>
            <a:ext cx="9190800" cy="3386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miembros se consideran no disponibles si están en pausa.</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miembros se consideran no disponibles si sus penalizaciones son menos que QUEUE_MAX_PENALTY.</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miembros se consideran no disponibles si su estado de dispositivo está en uso.</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miembros se consideran no disponibles si su estado de dispositivo es Sonando.</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Se aplica principalmente a canales de agente; si el agente no está logueado pero es un miembro de la cola, es considerado no disponible.</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miembros se consideran no disponibles si su estado de dispositivo es Inválido. Esto típicamente es una condición de error.</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miembros se consideran no disponibles si su estado de dispositivo es Desconocido.</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Los miembros se consideran no disponibles si están actualmente en en tiempo de wrap up luego de finalizada una llamada.</a:t>
            </a:r>
            <a:endParaRPr i="0" sz="1300" u="none" cap="none" strike="noStrike">
              <a:solidFill>
                <a:srgbClr val="002540"/>
              </a:solidFill>
              <a:latin typeface="Open Sans"/>
              <a:ea typeface="Open Sans"/>
              <a:cs typeface="Open Sans"/>
              <a:sym typeface="Open Sans"/>
            </a:endParaRPr>
          </a:p>
        </p:txBody>
      </p:sp>
      <p:sp>
        <p:nvSpPr>
          <p:cNvPr id="291" name="Google Shape;291;p38"/>
          <p:cNvSpPr txBox="1"/>
          <p:nvPr/>
        </p:nvSpPr>
        <p:spPr>
          <a:xfrm>
            <a:off x="1412550" y="2266625"/>
            <a:ext cx="2027100" cy="3086100"/>
          </a:xfrm>
          <a:prstGeom prst="rect">
            <a:avLst/>
          </a:prstGeom>
          <a:noFill/>
          <a:ln>
            <a:noFill/>
          </a:ln>
        </p:spPr>
        <p:txBody>
          <a:bodyPr anchorCtr="0" anchor="t" bIns="91425" lIns="91425" spcFirstLastPara="1" rIns="91425" wrap="square" tIns="91425">
            <a:spAutoFit/>
          </a:bodyPr>
          <a:lstStyle/>
          <a:p>
            <a:pPr indent="0" lvl="0" marL="0" marR="0" rtl="0" algn="r">
              <a:lnSpc>
                <a:spcPct val="150000"/>
              </a:lnSpc>
              <a:spcBef>
                <a:spcPts val="0"/>
              </a:spcBef>
              <a:spcAft>
                <a:spcPts val="0"/>
              </a:spcAft>
              <a:buClr>
                <a:srgbClr val="000000"/>
              </a:buClr>
              <a:buSzPts val="1300"/>
              <a:buFont typeface="Arial"/>
              <a:buNone/>
            </a:pPr>
            <a:r>
              <a:rPr b="1" i="0" lang="es" sz="1300" u="none" cap="none" strike="noStrike">
                <a:solidFill>
                  <a:srgbClr val="0095FF"/>
                </a:solidFill>
                <a:latin typeface="Open Sans"/>
                <a:ea typeface="Open Sans"/>
                <a:cs typeface="Open Sans"/>
                <a:sym typeface="Open Sans"/>
              </a:rPr>
              <a:t>paused:</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rPr b="1" i="0" lang="es" sz="1300" u="none" cap="none" strike="noStrike">
                <a:solidFill>
                  <a:srgbClr val="0095FF"/>
                </a:solidFill>
                <a:latin typeface="Open Sans"/>
                <a:ea typeface="Open Sans"/>
                <a:cs typeface="Open Sans"/>
                <a:sym typeface="Open Sans"/>
              </a:rPr>
              <a:t>penalty:</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rPr b="1" i="0" lang="es" sz="1300" u="none" cap="none" strike="noStrike">
                <a:solidFill>
                  <a:srgbClr val="0095FF"/>
                </a:solidFill>
                <a:latin typeface="Open Sans"/>
                <a:ea typeface="Open Sans"/>
                <a:cs typeface="Open Sans"/>
                <a:sym typeface="Open Sans"/>
              </a:rPr>
              <a:t>inuse:</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rPr b="1" i="0" lang="es" sz="1300" u="none" cap="none" strike="noStrike">
                <a:solidFill>
                  <a:srgbClr val="0095FF"/>
                </a:solidFill>
                <a:latin typeface="Open Sans"/>
                <a:ea typeface="Open Sans"/>
                <a:cs typeface="Open Sans"/>
                <a:sym typeface="Open Sans"/>
              </a:rPr>
              <a:t>ringing:</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rPr b="1" i="0" lang="es" sz="1300" u="none" cap="none" strike="noStrike">
                <a:solidFill>
                  <a:srgbClr val="0095FF"/>
                </a:solidFill>
                <a:latin typeface="Open Sans"/>
                <a:ea typeface="Open Sans"/>
                <a:cs typeface="Open Sans"/>
                <a:sym typeface="Open Sans"/>
              </a:rPr>
              <a:t>unavailable:</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rPr b="1" i="0" lang="es" sz="1300" u="none" cap="none" strike="noStrike">
                <a:solidFill>
                  <a:srgbClr val="0095FF"/>
                </a:solidFill>
                <a:latin typeface="Open Sans"/>
                <a:ea typeface="Open Sans"/>
                <a:cs typeface="Open Sans"/>
                <a:sym typeface="Open Sans"/>
              </a:rPr>
              <a:t>invalid:</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rPr b="1" i="0" lang="es" sz="1300" u="none" cap="none" strike="noStrike">
                <a:solidFill>
                  <a:srgbClr val="0095FF"/>
                </a:solidFill>
                <a:latin typeface="Open Sans"/>
                <a:ea typeface="Open Sans"/>
                <a:cs typeface="Open Sans"/>
                <a:sym typeface="Open Sans"/>
              </a:rPr>
              <a:t>unknown:</a:t>
            </a:r>
            <a:endParaRPr b="1" i="0" sz="1300" u="none" cap="none" strike="noStrike">
              <a:solidFill>
                <a:srgbClr val="0095FF"/>
              </a:solidFill>
              <a:latin typeface="Open Sans"/>
              <a:ea typeface="Open Sans"/>
              <a:cs typeface="Open Sans"/>
              <a:sym typeface="Open Sans"/>
            </a:endParaRPr>
          </a:p>
          <a:p>
            <a:pPr indent="0" lvl="0" marL="0" marR="0" rtl="0" algn="r">
              <a:lnSpc>
                <a:spcPct val="150000"/>
              </a:lnSpc>
              <a:spcBef>
                <a:spcPts val="0"/>
              </a:spcBef>
              <a:spcAft>
                <a:spcPts val="0"/>
              </a:spcAft>
              <a:buClr>
                <a:srgbClr val="000000"/>
              </a:buClr>
              <a:buSzPts val="1300"/>
              <a:buFont typeface="Arial"/>
              <a:buNone/>
            </a:pPr>
            <a:r>
              <a:rPr b="1" i="0" lang="es" sz="1300" u="none" cap="none" strike="noStrike">
                <a:solidFill>
                  <a:srgbClr val="0095FF"/>
                </a:solidFill>
                <a:latin typeface="Open Sans"/>
                <a:ea typeface="Open Sans"/>
                <a:cs typeface="Open Sans"/>
                <a:sym typeface="Open Sans"/>
              </a:rPr>
              <a:t>wrap-up:</a:t>
            </a:r>
            <a:endParaRPr b="1" i="0" sz="1300" u="none" cap="none" strike="noStrike">
              <a:solidFill>
                <a:srgbClr val="0095FF"/>
              </a:solidFill>
              <a:latin typeface="Open Sans"/>
              <a:ea typeface="Open Sans"/>
              <a:cs typeface="Open Sans"/>
              <a:sym typeface="Open Sans"/>
            </a:endParaRPr>
          </a:p>
        </p:txBody>
      </p:sp>
      <p:sp>
        <p:nvSpPr>
          <p:cNvPr id="292" name="Google Shape;292;p38"/>
          <p:cNvSpPr txBox="1"/>
          <p:nvPr/>
        </p:nvSpPr>
        <p:spPr>
          <a:xfrm>
            <a:off x="1717350" y="5917000"/>
            <a:ext cx="7677600" cy="684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Salir en vacía:</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Salen de la campaña si se vacía.</a:t>
            </a:r>
            <a:endParaRPr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pic>
        <p:nvPicPr>
          <p:cNvPr id="297" name="Google Shape;297;p39"/>
          <p:cNvPicPr preferRelativeResize="0"/>
          <p:nvPr/>
        </p:nvPicPr>
        <p:blipFill>
          <a:blip r:embed="rId4">
            <a:alphaModFix/>
          </a:blip>
          <a:stretch>
            <a:fillRect/>
          </a:stretch>
        </p:blipFill>
        <p:spPr>
          <a:xfrm>
            <a:off x="3959700" y="2813351"/>
            <a:ext cx="9472827" cy="4748749"/>
          </a:xfrm>
          <a:prstGeom prst="rect">
            <a:avLst/>
          </a:prstGeom>
          <a:noFill/>
          <a:ln>
            <a:noFill/>
          </a:ln>
        </p:spPr>
      </p:pic>
      <p:sp>
        <p:nvSpPr>
          <p:cNvPr id="298" name="Google Shape;298;p39"/>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ANEXO</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NOMBRE TRONCAL</a:t>
            </a:r>
            <a:endParaRPr sz="1300">
              <a:solidFill>
                <a:srgbClr val="435E72"/>
              </a:solidFill>
              <a:latin typeface="Open Sans ExtraBold"/>
              <a:ea typeface="Open Sans ExtraBold"/>
              <a:cs typeface="Open Sans ExtraBold"/>
              <a:sym typeface="Open Sans ExtraBold"/>
            </a:endParaRPr>
          </a:p>
        </p:txBody>
      </p:sp>
      <p:sp>
        <p:nvSpPr>
          <p:cNvPr id="299" name="Google Shape;299;p39"/>
          <p:cNvSpPr txBox="1"/>
          <p:nvPr/>
        </p:nvSpPr>
        <p:spPr>
          <a:xfrm>
            <a:off x="1256375" y="1523825"/>
            <a:ext cx="5872800" cy="1180200"/>
          </a:xfrm>
          <a:prstGeom prst="rect">
            <a:avLst/>
          </a:prstGeom>
          <a:noFill/>
          <a:ln>
            <a:noFill/>
          </a:ln>
        </p:spPr>
        <p:txBody>
          <a:bodyPr anchorCtr="0" anchor="t" bIns="50375" lIns="100750" spcFirstLastPara="1" rIns="100750" wrap="square" tIns="50375">
            <a:noAutofit/>
          </a:bodyPr>
          <a:lstStyle/>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En proveedores, voip, se nos desplegará una lista de todos los proveedores. </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Estos nombres son los que luego se utilizarán en la cadena de marcado. </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En este caso el proveedor “Twilio” en la cadena de marcado iría: SIP/Twilio</a:t>
            </a:r>
            <a:endParaRPr i="0" sz="1300" u="none" cap="none" strike="noStrike">
              <a:solidFill>
                <a:srgbClr val="002540"/>
              </a:solidFill>
              <a:latin typeface="Open Sans"/>
              <a:ea typeface="Open Sans"/>
              <a:cs typeface="Open Sans"/>
              <a:sym typeface="Open Sans"/>
            </a:endParaRPr>
          </a:p>
        </p:txBody>
      </p:sp>
      <p:sp>
        <p:nvSpPr>
          <p:cNvPr id="300" name="Google Shape;300;p39"/>
          <p:cNvSpPr/>
          <p:nvPr/>
        </p:nvSpPr>
        <p:spPr>
          <a:xfrm>
            <a:off x="3830892" y="3034010"/>
            <a:ext cx="1350600" cy="2481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40"/>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ANEXO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FORM</a:t>
            </a:r>
            <a:endParaRPr sz="1300">
              <a:solidFill>
                <a:srgbClr val="435E72"/>
              </a:solidFill>
              <a:latin typeface="Open Sans ExtraBold"/>
              <a:ea typeface="Open Sans ExtraBold"/>
              <a:cs typeface="Open Sans ExtraBold"/>
              <a:sym typeface="Open Sans ExtraBold"/>
            </a:endParaRPr>
          </a:p>
        </p:txBody>
      </p:sp>
      <p:pic>
        <p:nvPicPr>
          <p:cNvPr id="306" name="Google Shape;306;p40"/>
          <p:cNvPicPr preferRelativeResize="0"/>
          <p:nvPr/>
        </p:nvPicPr>
        <p:blipFill>
          <a:blip r:embed="rId4">
            <a:alphaModFix/>
          </a:blip>
          <a:stretch>
            <a:fillRect/>
          </a:stretch>
        </p:blipFill>
        <p:spPr>
          <a:xfrm>
            <a:off x="1234475" y="2018850"/>
            <a:ext cx="9182573" cy="4579324"/>
          </a:xfrm>
          <a:prstGeom prst="rect">
            <a:avLst/>
          </a:prstGeom>
          <a:noFill/>
          <a:ln>
            <a:noFill/>
          </a:ln>
        </p:spPr>
      </p:pic>
      <p:sp>
        <p:nvSpPr>
          <p:cNvPr id="307" name="Google Shape;307;p40"/>
          <p:cNvSpPr txBox="1"/>
          <p:nvPr/>
        </p:nvSpPr>
        <p:spPr>
          <a:xfrm>
            <a:off x="10696005" y="5181830"/>
            <a:ext cx="2480700" cy="4071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Ejemplo de form siendo desplegado (CRM)</a:t>
            </a:r>
            <a:endParaRPr i="0" sz="1300" u="none" cap="none" strike="noStrike">
              <a:solidFill>
                <a:srgbClr val="002540"/>
              </a:solidFill>
              <a:latin typeface="Open Sans"/>
              <a:ea typeface="Open Sans"/>
              <a:cs typeface="Open Sans"/>
              <a:sym typeface="Open Sans"/>
            </a:endParaRPr>
          </a:p>
        </p:txBody>
      </p:sp>
      <p:sp>
        <p:nvSpPr>
          <p:cNvPr id="308" name="Google Shape;308;p40"/>
          <p:cNvSpPr txBox="1"/>
          <p:nvPr/>
        </p:nvSpPr>
        <p:spPr>
          <a:xfrm>
            <a:off x="10696005" y="1684416"/>
            <a:ext cx="2025600" cy="4071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Campaña seleccionada para salir.</a:t>
            </a:r>
            <a:endParaRPr i="0" sz="1300" u="none" cap="none" strike="noStrike">
              <a:solidFill>
                <a:srgbClr val="002540"/>
              </a:solidFill>
              <a:latin typeface="Open Sans"/>
              <a:ea typeface="Open Sans"/>
              <a:cs typeface="Open Sans"/>
              <a:sym typeface="Open Sans"/>
            </a:endParaRPr>
          </a:p>
        </p:txBody>
      </p:sp>
      <p:cxnSp>
        <p:nvCxnSpPr>
          <p:cNvPr id="309" name="Google Shape;309;p40"/>
          <p:cNvCxnSpPr/>
          <p:nvPr/>
        </p:nvCxnSpPr>
        <p:spPr>
          <a:xfrm>
            <a:off x="2560875" y="4609575"/>
            <a:ext cx="10160700" cy="1107600"/>
          </a:xfrm>
          <a:prstGeom prst="bentConnector3">
            <a:avLst>
              <a:gd fmla="val 50000" name="adj1"/>
            </a:avLst>
          </a:prstGeom>
          <a:noFill/>
          <a:ln cap="flat" cmpd="sng" w="25400">
            <a:solidFill>
              <a:srgbClr val="ED1F27"/>
            </a:solidFill>
            <a:prstDash val="solid"/>
            <a:round/>
            <a:headEnd len="med" w="med" type="oval"/>
            <a:tailEnd len="med" w="med" type="oval"/>
          </a:ln>
        </p:spPr>
      </p:cxnSp>
      <p:cxnSp>
        <p:nvCxnSpPr>
          <p:cNvPr id="310" name="Google Shape;310;p40"/>
          <p:cNvCxnSpPr/>
          <p:nvPr/>
        </p:nvCxnSpPr>
        <p:spPr>
          <a:xfrm flipH="1" rot="10800000">
            <a:off x="9484935" y="2240511"/>
            <a:ext cx="3154500" cy="366000"/>
          </a:xfrm>
          <a:prstGeom prst="bentConnector3">
            <a:avLst>
              <a:gd fmla="val 38447"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pic>
        <p:nvPicPr>
          <p:cNvPr id="315" name="Google Shape;315;p41"/>
          <p:cNvPicPr preferRelativeResize="0"/>
          <p:nvPr/>
        </p:nvPicPr>
        <p:blipFill>
          <a:blip r:embed="rId4">
            <a:alphaModFix/>
          </a:blip>
          <a:stretch>
            <a:fillRect/>
          </a:stretch>
        </p:blipFill>
        <p:spPr>
          <a:xfrm>
            <a:off x="2530175" y="2108075"/>
            <a:ext cx="10902352" cy="5454024"/>
          </a:xfrm>
          <a:prstGeom prst="rect">
            <a:avLst/>
          </a:prstGeom>
          <a:noFill/>
          <a:ln>
            <a:noFill/>
          </a:ln>
        </p:spPr>
      </p:pic>
      <p:sp>
        <p:nvSpPr>
          <p:cNvPr id="316" name="Google Shape;316;p41"/>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ANEXO</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MÓDULO DE CALIDAD</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CREACIÓN</a:t>
            </a:r>
            <a:endParaRPr sz="1300">
              <a:solidFill>
                <a:srgbClr val="435E72"/>
              </a:solidFill>
              <a:latin typeface="Open Sans ExtraBold"/>
              <a:ea typeface="Open Sans ExtraBold"/>
              <a:cs typeface="Open Sans ExtraBold"/>
              <a:sym typeface="Open Sans ExtraBold"/>
            </a:endParaRPr>
          </a:p>
        </p:txBody>
      </p:sp>
      <p:sp>
        <p:nvSpPr>
          <p:cNvPr id="317" name="Google Shape;317;p41"/>
          <p:cNvSpPr/>
          <p:nvPr/>
        </p:nvSpPr>
        <p:spPr>
          <a:xfrm>
            <a:off x="2419151" y="4012772"/>
            <a:ext cx="1474200" cy="4110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pic>
        <p:nvPicPr>
          <p:cNvPr id="322" name="Google Shape;322;p42"/>
          <p:cNvPicPr preferRelativeResize="0"/>
          <p:nvPr/>
        </p:nvPicPr>
        <p:blipFill>
          <a:blip r:embed="rId4">
            <a:alphaModFix/>
          </a:blip>
          <a:stretch>
            <a:fillRect/>
          </a:stretch>
        </p:blipFill>
        <p:spPr>
          <a:xfrm>
            <a:off x="3297200" y="2608000"/>
            <a:ext cx="10135323" cy="4954101"/>
          </a:xfrm>
          <a:prstGeom prst="rect">
            <a:avLst/>
          </a:prstGeom>
          <a:noFill/>
          <a:ln>
            <a:noFill/>
          </a:ln>
        </p:spPr>
      </p:pic>
      <p:sp>
        <p:nvSpPr>
          <p:cNvPr id="323" name="Google Shape;323;p42"/>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Clr>
                <a:schemeClr val="dk1"/>
              </a:buClr>
              <a:buSzPts val="1000"/>
              <a:buFont typeface="Arial"/>
              <a:buNone/>
            </a:pPr>
            <a:r>
              <a:rPr lang="es" sz="1300">
                <a:solidFill>
                  <a:srgbClr val="435E72"/>
                </a:solidFill>
                <a:latin typeface="Open Sans ExtraBold"/>
                <a:ea typeface="Open Sans ExtraBold"/>
                <a:cs typeface="Open Sans ExtraBold"/>
                <a:sym typeface="Open Sans ExtraBold"/>
              </a:rPr>
              <a:t>ANEXO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MÓDULO DE CALIDAD</a:t>
            </a:r>
            <a:endParaRPr sz="1300">
              <a:solidFill>
                <a:srgbClr val="435E72"/>
              </a:solidFill>
              <a:latin typeface="Open Sans ExtraBold"/>
              <a:ea typeface="Open Sans ExtraBold"/>
              <a:cs typeface="Open Sans ExtraBold"/>
              <a:sym typeface="Open Sans ExtraBold"/>
            </a:endParaRPr>
          </a:p>
        </p:txBody>
      </p:sp>
      <p:sp>
        <p:nvSpPr>
          <p:cNvPr id="324" name="Google Shape;324;p42"/>
          <p:cNvSpPr txBox="1"/>
          <p:nvPr/>
        </p:nvSpPr>
        <p:spPr>
          <a:xfrm>
            <a:off x="1059374" y="1154025"/>
            <a:ext cx="4650000" cy="1018200"/>
          </a:xfrm>
          <a:prstGeom prst="rect">
            <a:avLst/>
          </a:prstGeom>
          <a:noFill/>
          <a:ln>
            <a:noFill/>
          </a:ln>
        </p:spPr>
        <p:txBody>
          <a:bodyPr anchorCtr="0" anchor="t" bIns="50375" lIns="100750" spcFirstLastPara="1" rIns="100750" wrap="square" tIns="50375">
            <a:noAutofit/>
          </a:bodyPr>
          <a:lstStyle/>
          <a:p>
            <a:pPr indent="0" lvl="0" marL="12700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Se debe ingresar el nombre del modelo de calidad y sus respectivas preguntas, la información es el texto que será desplegado para cada pregunta.</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325" name="Google Shape;325;p42"/>
          <p:cNvSpPr/>
          <p:nvPr/>
        </p:nvSpPr>
        <p:spPr>
          <a:xfrm>
            <a:off x="4612626" y="3006724"/>
            <a:ext cx="4395600" cy="20097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pic>
        <p:nvPicPr>
          <p:cNvPr id="330" name="Google Shape;330;p43"/>
          <p:cNvPicPr preferRelativeResize="0"/>
          <p:nvPr/>
        </p:nvPicPr>
        <p:blipFill>
          <a:blip r:embed="rId4">
            <a:alphaModFix/>
          </a:blip>
          <a:stretch>
            <a:fillRect/>
          </a:stretch>
        </p:blipFill>
        <p:spPr>
          <a:xfrm>
            <a:off x="3390800" y="2543864"/>
            <a:ext cx="10041724" cy="5018224"/>
          </a:xfrm>
          <a:prstGeom prst="rect">
            <a:avLst/>
          </a:prstGeom>
          <a:noFill/>
          <a:ln>
            <a:noFill/>
          </a:ln>
        </p:spPr>
      </p:pic>
      <p:sp>
        <p:nvSpPr>
          <p:cNvPr id="331" name="Google Shape;331;p43"/>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Clr>
                <a:schemeClr val="dk1"/>
              </a:buClr>
              <a:buSzPts val="1000"/>
              <a:buFont typeface="Arial"/>
              <a:buNone/>
            </a:pPr>
            <a:r>
              <a:rPr lang="es" sz="1300">
                <a:solidFill>
                  <a:srgbClr val="435E72"/>
                </a:solidFill>
                <a:latin typeface="Open Sans ExtraBold"/>
                <a:ea typeface="Open Sans ExtraBold"/>
                <a:cs typeface="Open Sans ExtraBold"/>
                <a:sym typeface="Open Sans ExtraBold"/>
              </a:rPr>
              <a:t>ANEXO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MÓDULO DE CALIDAD</a:t>
            </a:r>
            <a:endParaRPr sz="1300">
              <a:solidFill>
                <a:srgbClr val="435E72"/>
              </a:solidFill>
              <a:latin typeface="Open Sans ExtraBold"/>
              <a:ea typeface="Open Sans ExtraBold"/>
              <a:cs typeface="Open Sans ExtraBold"/>
              <a:sym typeface="Open Sans ExtraBold"/>
            </a:endParaRPr>
          </a:p>
        </p:txBody>
      </p:sp>
      <p:sp>
        <p:nvSpPr>
          <p:cNvPr id="332" name="Google Shape;332;p43"/>
          <p:cNvSpPr txBox="1"/>
          <p:nvPr/>
        </p:nvSpPr>
        <p:spPr>
          <a:xfrm>
            <a:off x="1055453" y="1360900"/>
            <a:ext cx="3117300" cy="712500"/>
          </a:xfrm>
          <a:prstGeom prst="rect">
            <a:avLst/>
          </a:prstGeom>
          <a:noFill/>
          <a:ln>
            <a:noFill/>
          </a:ln>
        </p:spPr>
        <p:txBody>
          <a:bodyPr anchorCtr="0" anchor="t" bIns="50375" lIns="100750" spcFirstLastPara="1" rIns="100750" wrap="square" tIns="50375">
            <a:noAutofit/>
          </a:bodyPr>
          <a:lstStyle/>
          <a:p>
            <a:pPr indent="0" lvl="0" marL="127000" marR="0" rtl="0" algn="l">
              <a:lnSpc>
                <a:spcPct val="150000"/>
              </a:lnSpc>
              <a:spcBef>
                <a:spcPts val="0"/>
              </a:spcBef>
              <a:spcAft>
                <a:spcPts val="0"/>
              </a:spcAft>
              <a:buClr>
                <a:srgbClr val="000000"/>
              </a:buClr>
              <a:buSzPts val="1300"/>
              <a:buFont typeface="Arial"/>
              <a:buNone/>
            </a:pPr>
            <a:r>
              <a:rPr i="0" lang="es" sz="1300" u="none" cap="none" strike="noStrike">
                <a:solidFill>
                  <a:srgbClr val="002540"/>
                </a:solidFill>
                <a:latin typeface="Open Sans"/>
                <a:ea typeface="Open Sans"/>
                <a:cs typeface="Open Sans"/>
                <a:sym typeface="Open Sans"/>
              </a:rPr>
              <a:t>Se selecciona la grabación a evaluar y luego se presiona el ícono de la estrella.</a:t>
            </a:r>
            <a:endParaRPr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500"/>
              <a:buFont typeface="Arial"/>
              <a:buNone/>
            </a:pPr>
            <a:r>
              <a:t/>
            </a:r>
            <a:endParaRPr i="0" sz="1300" u="none" cap="none" strike="noStrike">
              <a:solidFill>
                <a:srgbClr val="002540"/>
              </a:solidFill>
              <a:latin typeface="Open Sans"/>
              <a:ea typeface="Open Sans"/>
              <a:cs typeface="Open Sans"/>
              <a:sym typeface="Open Sans"/>
            </a:endParaRPr>
          </a:p>
        </p:txBody>
      </p:sp>
      <p:sp>
        <p:nvSpPr>
          <p:cNvPr id="333" name="Google Shape;333;p43"/>
          <p:cNvSpPr/>
          <p:nvPr/>
        </p:nvSpPr>
        <p:spPr>
          <a:xfrm>
            <a:off x="12264457" y="4220263"/>
            <a:ext cx="375000" cy="3795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pic>
        <p:nvPicPr>
          <p:cNvPr id="338" name="Google Shape;338;p44"/>
          <p:cNvPicPr preferRelativeResize="0"/>
          <p:nvPr/>
        </p:nvPicPr>
        <p:blipFill>
          <a:blip r:embed="rId4">
            <a:alphaModFix/>
          </a:blip>
          <a:stretch>
            <a:fillRect/>
          </a:stretch>
        </p:blipFill>
        <p:spPr>
          <a:xfrm>
            <a:off x="3449050" y="2513152"/>
            <a:ext cx="10061250" cy="5048949"/>
          </a:xfrm>
          <a:prstGeom prst="rect">
            <a:avLst/>
          </a:prstGeom>
          <a:noFill/>
          <a:ln>
            <a:noFill/>
          </a:ln>
        </p:spPr>
      </p:pic>
      <p:sp>
        <p:nvSpPr>
          <p:cNvPr id="339" name="Google Shape;339;p44"/>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AGREGAR AUDIOS Y MÚSICA EN ESPERA</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340" name="Google Shape;340;p44"/>
          <p:cNvSpPr txBox="1"/>
          <p:nvPr/>
        </p:nvSpPr>
        <p:spPr>
          <a:xfrm>
            <a:off x="1069448" y="1122625"/>
            <a:ext cx="5513400" cy="1018200"/>
          </a:xfrm>
          <a:prstGeom prst="rect">
            <a:avLst/>
          </a:prstGeom>
          <a:noFill/>
          <a:ln>
            <a:noFill/>
          </a:ln>
        </p:spPr>
        <p:txBody>
          <a:bodyPr anchorCtr="0" anchor="t" bIns="50375" lIns="100750" spcFirstLastPara="1" rIns="100750" wrap="square" tIns="50375">
            <a:noAutofit/>
          </a:bodyPr>
          <a:lstStyle/>
          <a:p>
            <a:pPr indent="0" lvl="0" marL="127000" marR="0" rtl="0" algn="l">
              <a:lnSpc>
                <a:spcPct val="150000"/>
              </a:lnSpc>
              <a:spcBef>
                <a:spcPts val="0"/>
              </a:spcBef>
              <a:spcAft>
                <a:spcPts val="0"/>
              </a:spcAft>
              <a:buClr>
                <a:srgbClr val="000000"/>
              </a:buClr>
              <a:buSzPts val="1300"/>
              <a:buFont typeface="Arial"/>
              <a:buNone/>
            </a:pPr>
            <a:r>
              <a:rPr i="0" lang="es" sz="1300" cap="none" strike="noStrike">
                <a:solidFill>
                  <a:srgbClr val="002540"/>
                </a:solidFill>
                <a:latin typeface="Open Sans"/>
                <a:ea typeface="Open Sans"/>
                <a:cs typeface="Open Sans"/>
                <a:sym typeface="Open Sans"/>
              </a:rPr>
              <a:t>Se despliega la siguiente pantalla en la cual se evalúa cada pregunta del 1 al 5 en estrellas, también se permite dejar un comentario e incluso descargar el modelo de calidad en formato pdf.</a:t>
            </a:r>
            <a:endParaRPr i="0" sz="1300"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500"/>
              <a:buFont typeface="Arial"/>
              <a:buNone/>
            </a:pPr>
            <a:r>
              <a:t/>
            </a:r>
            <a:endParaRPr i="0" sz="1300" cap="none" strike="noStrike">
              <a:solidFill>
                <a:srgbClr val="002540"/>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344" name="Shape 344"/>
        <p:cNvGrpSpPr/>
        <p:nvPr/>
      </p:nvGrpSpPr>
      <p:grpSpPr>
        <a:xfrm>
          <a:off x="0" y="0"/>
          <a:ext cx="0" cy="0"/>
          <a:chOff x="0" y="0"/>
          <a:chExt cx="0" cy="0"/>
        </a:xfrm>
      </p:grpSpPr>
      <p:grpSp>
        <p:nvGrpSpPr>
          <p:cNvPr id="345" name="Google Shape;345;p45"/>
          <p:cNvGrpSpPr/>
          <p:nvPr/>
        </p:nvGrpSpPr>
        <p:grpSpPr>
          <a:xfrm>
            <a:off x="5020794" y="1339689"/>
            <a:ext cx="3171332" cy="4882697"/>
            <a:chOff x="225925" y="2081875"/>
            <a:chExt cx="2751459" cy="4211400"/>
          </a:xfrm>
        </p:grpSpPr>
        <p:sp>
          <p:nvSpPr>
            <p:cNvPr id="346" name="Google Shape;346;p45"/>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5"/>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5"/>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5"/>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5"/>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1" name="Google Shape;351;p45"/>
          <p:cNvPicPr preferRelativeResize="0"/>
          <p:nvPr/>
        </p:nvPicPr>
        <p:blipFill rotWithShape="1">
          <a:blip r:embed="rId3">
            <a:alphaModFix/>
          </a:blip>
          <a:srcRect b="0" l="0" r="0" t="0"/>
          <a:stretch/>
        </p:blipFill>
        <p:spPr>
          <a:xfrm>
            <a:off x="11024900" y="6666074"/>
            <a:ext cx="1591021" cy="535806"/>
          </a:xfrm>
          <a:prstGeom prst="rect">
            <a:avLst/>
          </a:prstGeom>
          <a:noFill/>
          <a:ln>
            <a:noFill/>
          </a:ln>
        </p:spPr>
      </p:pic>
      <p:pic>
        <p:nvPicPr>
          <p:cNvPr id="352" name="Google Shape;352;p45"/>
          <p:cNvPicPr preferRelativeResize="0"/>
          <p:nvPr/>
        </p:nvPicPr>
        <p:blipFill rotWithShape="1">
          <a:blip r:embed="rId4">
            <a:alphaModFix/>
          </a:blip>
          <a:srcRect b="0" l="2821" r="2821" t="0"/>
          <a:stretch/>
        </p:blipFill>
        <p:spPr>
          <a:xfrm>
            <a:off x="785251" y="6673451"/>
            <a:ext cx="1591463" cy="521212"/>
          </a:xfrm>
          <a:prstGeom prst="rect">
            <a:avLst/>
          </a:prstGeom>
          <a:noFill/>
          <a:ln>
            <a:noFill/>
          </a:ln>
        </p:spPr>
      </p:pic>
      <p:sp>
        <p:nvSpPr>
          <p:cNvPr id="353" name="Google Shape;353;p45"/>
          <p:cNvSpPr txBox="1"/>
          <p:nvPr/>
        </p:nvSpPr>
        <p:spPr>
          <a:xfrm>
            <a:off x="2596729" y="2821671"/>
            <a:ext cx="8101200" cy="13245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00000"/>
              </a:lnSpc>
              <a:spcBef>
                <a:spcPts val="0"/>
              </a:spcBef>
              <a:spcAft>
                <a:spcPts val="0"/>
              </a:spcAft>
              <a:buClr>
                <a:schemeClr val="dk1"/>
              </a:buClr>
              <a:buSzPts val="1600"/>
              <a:buFont typeface="Arial"/>
              <a:buNone/>
            </a:pPr>
            <a:r>
              <a:rPr b="1" lang="es" sz="5600">
                <a:solidFill>
                  <a:schemeClr val="lt1"/>
                </a:solidFill>
                <a:latin typeface="Poppins"/>
                <a:ea typeface="Poppins"/>
                <a:cs typeface="Poppins"/>
                <a:sym typeface="Poppins"/>
              </a:rPr>
              <a:t>Gracias</a:t>
            </a:r>
            <a:r>
              <a:rPr b="1" i="0" lang="es" sz="5600" u="none" cap="none" strike="noStrike">
                <a:solidFill>
                  <a:srgbClr val="ED1F27"/>
                </a:solidFill>
                <a:latin typeface="Poppins"/>
                <a:ea typeface="Poppins"/>
                <a:cs typeface="Poppins"/>
                <a:sym typeface="Poppins"/>
              </a:rPr>
              <a:t>!</a:t>
            </a:r>
            <a:endParaRPr b="0" i="0" sz="4700" u="none" cap="none" strike="noStrike">
              <a:solidFill>
                <a:srgbClr val="ED1F27"/>
              </a:solidFill>
              <a:latin typeface="Open Sans ExtraBold"/>
              <a:ea typeface="Open Sans ExtraBold"/>
              <a:cs typeface="Open Sans ExtraBold"/>
              <a:sym typeface="Open Sans ExtraBold"/>
            </a:endParaRPr>
          </a:p>
        </p:txBody>
      </p:sp>
      <p:sp>
        <p:nvSpPr>
          <p:cNvPr id="354" name="Google Shape;354;p45"/>
          <p:cNvSpPr txBox="1"/>
          <p:nvPr/>
        </p:nvSpPr>
        <p:spPr>
          <a:xfrm>
            <a:off x="4010374" y="6696990"/>
            <a:ext cx="55584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lt1"/>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chemeClr val="lt1"/>
                </a:solidFill>
                <a:latin typeface="Open Sans"/>
                <a:ea typeface="Open Sans"/>
                <a:cs typeface="Open Sans"/>
                <a:sym typeface="Open Sans"/>
              </a:rPr>
              <a:t>/ccaas</a:t>
            </a:r>
            <a:endParaRPr b="1" i="0" sz="13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9"/>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OBJETIVO Y REQUERIMIENTOS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88" name="Google Shape;88;p19"/>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50000"/>
              </a:lnSpc>
              <a:spcBef>
                <a:spcPts val="0"/>
              </a:spcBef>
              <a:spcAft>
                <a:spcPts val="0"/>
              </a:spcAft>
              <a:buClr>
                <a:schemeClr val="dk1"/>
              </a:buClr>
              <a:buSzPts val="1500"/>
              <a:buFont typeface="Arial"/>
              <a:buNone/>
            </a:pPr>
            <a:r>
              <a:rPr b="1" lang="es" sz="1300">
                <a:solidFill>
                  <a:srgbClr val="002540"/>
                </a:solidFill>
                <a:latin typeface="Open Sans"/>
                <a:ea typeface="Open Sans"/>
                <a:cs typeface="Open Sans"/>
                <a:sym typeface="Open Sans"/>
              </a:rPr>
              <a:t>Objetivo:</a:t>
            </a:r>
            <a:endParaRPr b="1"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Entender e implementar las campañas de manera eficiente.</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b="1" lang="es" sz="1300">
                <a:solidFill>
                  <a:srgbClr val="002540"/>
                </a:solidFill>
                <a:latin typeface="Open Sans"/>
                <a:ea typeface="Open Sans"/>
                <a:cs typeface="Open Sans"/>
                <a:sym typeface="Open Sans"/>
              </a:rPr>
              <a:t>Requerimientos:</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Permiso para acceder al área de administración de uContact.</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89" name="Google Shape;89;p19"/>
          <p:cNvPicPr preferRelativeResize="0"/>
          <p:nvPr/>
        </p:nvPicPr>
        <p:blipFill rotWithShape="1">
          <a:blip r:embed="rId4">
            <a:alphaModFix/>
          </a:blip>
          <a:srcRect b="0" l="0" r="0" t="0"/>
          <a:stretch/>
        </p:blipFill>
        <p:spPr>
          <a:xfrm>
            <a:off x="8251900" y="2288665"/>
            <a:ext cx="3489672" cy="4638009"/>
          </a:xfrm>
          <a:prstGeom prst="rect">
            <a:avLst/>
          </a:prstGeom>
          <a:noFill/>
          <a:ln>
            <a:noFill/>
          </a:ln>
        </p:spPr>
      </p:pic>
      <p:sp>
        <p:nvSpPr>
          <p:cNvPr id="90" name="Google Shape;90;p19"/>
          <p:cNvSpPr/>
          <p:nvPr/>
        </p:nvSpPr>
        <p:spPr>
          <a:xfrm>
            <a:off x="11071803" y="1679075"/>
            <a:ext cx="1040700" cy="900000"/>
          </a:xfrm>
          <a:prstGeom prst="triangle">
            <a:avLst>
              <a:gd fmla="val 50000" name="adj"/>
            </a:avLst>
          </a:prstGeom>
          <a:solidFill>
            <a:srgbClr val="0025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3400">
                <a:solidFill>
                  <a:srgbClr val="FFFFFF"/>
                </a:solidFill>
                <a:latin typeface="Open Sans ExtraBold"/>
                <a:ea typeface="Open Sans ExtraBold"/>
                <a:cs typeface="Open Sans ExtraBold"/>
                <a:sym typeface="Open Sans ExtraBold"/>
              </a:rPr>
              <a:t>!</a:t>
            </a:r>
            <a:endParaRPr sz="3400">
              <a:solidFill>
                <a:srgbClr val="FFFFFF"/>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20"/>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¿QUÉ ES UNA CAMPAÑA?</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sp>
        <p:nvSpPr>
          <p:cNvPr id="96" name="Google Shape;96;p20"/>
          <p:cNvSpPr txBox="1"/>
          <p:nvPr/>
        </p:nvSpPr>
        <p:spPr>
          <a:xfrm>
            <a:off x="1000000" y="1260875"/>
            <a:ext cx="4632000" cy="4425000"/>
          </a:xfrm>
          <a:prstGeom prst="rect">
            <a:avLst/>
          </a:prstGeom>
          <a:noFill/>
          <a:ln>
            <a:noFill/>
          </a:ln>
        </p:spPr>
        <p:txBody>
          <a:bodyPr anchorCtr="0" anchor="t" bIns="90675" lIns="90675" spcFirstLastPara="1" rIns="90675" wrap="square" tIns="90675">
            <a:noAutofit/>
          </a:bodyPr>
          <a:lstStyle/>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rPr lang="es" sz="1300">
                <a:solidFill>
                  <a:srgbClr val="002540"/>
                </a:solidFill>
                <a:latin typeface="Open Sans"/>
                <a:ea typeface="Open Sans"/>
                <a:cs typeface="Open Sans"/>
                <a:sym typeface="Open Sans"/>
              </a:rPr>
              <a:t>Las campañas permiten realizar mediciones basadas en métricas / indicadores de todo tipo, para supervisar y mejorar el rendimiento del contact center.</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rPr b="1" lang="es" sz="1300">
                <a:solidFill>
                  <a:srgbClr val="002540"/>
                </a:solidFill>
                <a:latin typeface="Open Sans"/>
                <a:ea typeface="Open Sans"/>
                <a:cs typeface="Open Sans"/>
                <a:sym typeface="Open Sans"/>
              </a:rPr>
              <a:t>Existen dos tipos: </a:t>
            </a:r>
            <a:endParaRPr b="1"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rPr b="1" lang="es" sz="1300">
                <a:solidFill>
                  <a:srgbClr val="0095FF"/>
                </a:solidFill>
                <a:latin typeface="Open Sans"/>
                <a:ea typeface="Open Sans"/>
                <a:cs typeface="Open Sans"/>
                <a:sym typeface="Open Sans"/>
              </a:rPr>
              <a:t>Salientes:</a:t>
            </a:r>
            <a:r>
              <a:rPr b="1" lang="es" sz="1300">
                <a:solidFill>
                  <a:srgbClr val="002540"/>
                </a:solidFill>
                <a:latin typeface="Open Sans"/>
                <a:ea typeface="Open Sans"/>
                <a:cs typeface="Open Sans"/>
                <a:sym typeface="Open Sans"/>
              </a:rPr>
              <a:t> </a:t>
            </a:r>
            <a:r>
              <a:rPr lang="es" sz="1300">
                <a:solidFill>
                  <a:srgbClr val="002540"/>
                </a:solidFill>
                <a:latin typeface="Open Sans"/>
                <a:ea typeface="Open Sans"/>
                <a:cs typeface="Open Sans"/>
                <a:sym typeface="Open Sans"/>
              </a:rPr>
              <a:t>campañas para poder realizar llamadas al exterior.</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t/>
            </a:r>
            <a:endParaRPr sz="1300">
              <a:solidFill>
                <a:srgbClr val="002540"/>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500"/>
              <a:buFont typeface="Arial"/>
              <a:buNone/>
            </a:pPr>
            <a:r>
              <a:rPr b="1" lang="es" sz="1300">
                <a:solidFill>
                  <a:srgbClr val="0095FF"/>
                </a:solidFill>
                <a:latin typeface="Open Sans"/>
                <a:ea typeface="Open Sans"/>
                <a:cs typeface="Open Sans"/>
                <a:sym typeface="Open Sans"/>
              </a:rPr>
              <a:t>Entrantes:</a:t>
            </a:r>
            <a:r>
              <a:rPr lang="es" sz="1300">
                <a:solidFill>
                  <a:srgbClr val="002540"/>
                </a:solidFill>
                <a:latin typeface="Open Sans"/>
                <a:ea typeface="Open Sans"/>
                <a:cs typeface="Open Sans"/>
                <a:sym typeface="Open Sans"/>
              </a:rPr>
              <a:t> campañas por las cuales entran las llamadas al contact center.</a:t>
            </a:r>
            <a:endParaRPr sz="1300">
              <a:solidFill>
                <a:srgbClr val="002540"/>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latin typeface="Open Sans Medium"/>
              <a:ea typeface="Open Sans Medium"/>
              <a:cs typeface="Open Sans Medium"/>
              <a:sym typeface="Open Sans Medium"/>
            </a:endParaRPr>
          </a:p>
          <a:p>
            <a:pPr indent="0" lvl="0" marL="0" rtl="0" algn="just">
              <a:lnSpc>
                <a:spcPct val="150000"/>
              </a:lnSpc>
              <a:spcBef>
                <a:spcPts val="0"/>
              </a:spcBef>
              <a:spcAft>
                <a:spcPts val="0"/>
              </a:spcAft>
              <a:buNone/>
            </a:pPr>
            <a:r>
              <a:t/>
            </a:r>
            <a:endParaRPr sz="1300">
              <a:solidFill>
                <a:srgbClr val="002540"/>
              </a:solidFill>
              <a:highlight>
                <a:srgbClr val="CCEAFF"/>
              </a:highlight>
              <a:latin typeface="Open Sans ExtraBold"/>
              <a:ea typeface="Open Sans ExtraBold"/>
              <a:cs typeface="Open Sans ExtraBold"/>
              <a:sym typeface="Open Sans ExtraBold"/>
            </a:endParaRPr>
          </a:p>
        </p:txBody>
      </p:sp>
      <p:pic>
        <p:nvPicPr>
          <p:cNvPr id="97" name="Google Shape;97;p20"/>
          <p:cNvPicPr preferRelativeResize="0"/>
          <p:nvPr/>
        </p:nvPicPr>
        <p:blipFill rotWithShape="1">
          <a:blip r:embed="rId4">
            <a:alphaModFix/>
          </a:blip>
          <a:srcRect b="6209" l="0" r="0" t="6209"/>
          <a:stretch/>
        </p:blipFill>
        <p:spPr>
          <a:xfrm>
            <a:off x="6492604" y="1525423"/>
            <a:ext cx="6235609" cy="5156354"/>
          </a:xfrm>
          <a:prstGeom prst="rect">
            <a:avLst/>
          </a:prstGeom>
          <a:noFill/>
          <a:ln>
            <a:noFill/>
          </a:ln>
        </p:spPr>
      </p:pic>
      <p:sp>
        <p:nvSpPr>
          <p:cNvPr id="98" name="Google Shape;98;p20"/>
          <p:cNvSpPr/>
          <p:nvPr/>
        </p:nvSpPr>
        <p:spPr>
          <a:xfrm>
            <a:off x="1000000" y="1525425"/>
            <a:ext cx="4632000" cy="1413300"/>
          </a:xfrm>
          <a:prstGeom prst="rect">
            <a:avLst/>
          </a:prstGeom>
          <a:solidFill>
            <a:srgbClr val="FFECD1"/>
          </a:solidFill>
          <a:ln>
            <a:noFill/>
          </a:ln>
        </p:spPr>
        <p:txBody>
          <a:bodyPr anchorCtr="0" anchor="ctr" bIns="50375" lIns="100775" spcFirstLastPara="1" rIns="100775" wrap="square" tIns="50375">
            <a:noAutofit/>
          </a:bodyPr>
          <a:lstStyle/>
          <a:p>
            <a:pPr indent="0" lvl="0" marL="0" marR="0" rtl="0" algn="just">
              <a:lnSpc>
                <a:spcPct val="115000"/>
              </a:lnSpc>
              <a:spcBef>
                <a:spcPts val="0"/>
              </a:spcBef>
              <a:spcAft>
                <a:spcPts val="0"/>
              </a:spcAft>
              <a:buClr>
                <a:schemeClr val="dk1"/>
              </a:buClr>
              <a:buSzPts val="1500"/>
              <a:buFont typeface="Arial"/>
              <a:buNone/>
            </a:pPr>
            <a:r>
              <a:rPr i="0" lang="es" sz="1300" u="none" cap="none" strike="noStrike">
                <a:solidFill>
                  <a:srgbClr val="002540"/>
                </a:solidFill>
                <a:latin typeface="Open Sans"/>
                <a:ea typeface="Open Sans"/>
                <a:cs typeface="Open Sans"/>
                <a:sym typeface="Open Sans"/>
              </a:rPr>
              <a:t>Las campañas son colas de llamadas a las cuales se accede mediante un número específico (DID) o mediante alguna opción de menú. Los agentes estarán asociados a las campañas de tal manera que se encargan de responder las llamadas que ingresan a las mismas</a:t>
            </a:r>
            <a:endParaRPr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a:t>
            </a:r>
            <a:r>
              <a:rPr lang="es" sz="1300">
                <a:solidFill>
                  <a:srgbClr val="435E72"/>
                </a:solidFill>
                <a:latin typeface="Open Sans ExtraBold"/>
                <a:ea typeface="Open Sans ExtraBold"/>
                <a:cs typeface="Open Sans ExtraBold"/>
                <a:sym typeface="Open Sans ExtraBold"/>
              </a:rPr>
              <a:t>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a:t>
            </a:r>
            <a:endParaRPr sz="1300">
              <a:solidFill>
                <a:srgbClr val="435E72"/>
              </a:solidFill>
              <a:latin typeface="Open Sans ExtraBold"/>
              <a:ea typeface="Open Sans ExtraBold"/>
              <a:cs typeface="Open Sans ExtraBold"/>
              <a:sym typeface="Open Sans ExtraBold"/>
            </a:endParaRPr>
          </a:p>
        </p:txBody>
      </p:sp>
      <p:pic>
        <p:nvPicPr>
          <p:cNvPr id="104" name="Google Shape;104;p21"/>
          <p:cNvPicPr preferRelativeResize="0"/>
          <p:nvPr/>
        </p:nvPicPr>
        <p:blipFill rotWithShape="1">
          <a:blip r:embed="rId4">
            <a:alphaModFix/>
          </a:blip>
          <a:srcRect b="0" l="0" r="3642" t="0"/>
          <a:stretch/>
        </p:blipFill>
        <p:spPr>
          <a:xfrm>
            <a:off x="3602400" y="2108100"/>
            <a:ext cx="9830125" cy="4495800"/>
          </a:xfrm>
          <a:prstGeom prst="rect">
            <a:avLst/>
          </a:prstGeom>
          <a:noFill/>
          <a:ln>
            <a:noFill/>
          </a:ln>
        </p:spPr>
      </p:pic>
      <p:sp>
        <p:nvSpPr>
          <p:cNvPr id="105" name="Google Shape;105;p21"/>
          <p:cNvSpPr txBox="1"/>
          <p:nvPr/>
        </p:nvSpPr>
        <p:spPr>
          <a:xfrm>
            <a:off x="678275" y="2837225"/>
            <a:ext cx="2259600" cy="15354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800"/>
              <a:buFont typeface="Arial"/>
              <a:buNone/>
            </a:pPr>
            <a:r>
              <a:rPr i="0" lang="es" sz="1300" u="none" cap="none" strike="noStrike">
                <a:solidFill>
                  <a:srgbClr val="002540"/>
                </a:solidFill>
                <a:latin typeface="Open Sans"/>
                <a:ea typeface="Open Sans"/>
                <a:cs typeface="Open Sans"/>
                <a:sym typeface="Open Sans"/>
              </a:rPr>
              <a:t>Acceder al menú lateral izquierdo en el apartado de “Administrador-&gt; Campañas” y seleccionar “voz”</a:t>
            </a:r>
            <a:endParaRPr i="0" sz="1300" u="none" cap="none" strike="noStrike">
              <a:solidFill>
                <a:srgbClr val="002540"/>
              </a:solidFill>
              <a:latin typeface="Open Sans"/>
              <a:ea typeface="Open Sans"/>
              <a:cs typeface="Open Sans"/>
              <a:sym typeface="Open Sans"/>
            </a:endParaRPr>
          </a:p>
        </p:txBody>
      </p:sp>
      <p:cxnSp>
        <p:nvCxnSpPr>
          <p:cNvPr id="106" name="Google Shape;106;p21"/>
          <p:cNvCxnSpPr/>
          <p:nvPr/>
        </p:nvCxnSpPr>
        <p:spPr>
          <a:xfrm flipH="1" rot="10800000">
            <a:off x="550153" y="3416882"/>
            <a:ext cx="3270000" cy="630300"/>
          </a:xfrm>
          <a:prstGeom prst="bentConnector3">
            <a:avLst>
              <a:gd fmla="val 77049"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pic>
        <p:nvPicPr>
          <p:cNvPr id="111" name="Google Shape;111;p22"/>
          <p:cNvPicPr preferRelativeResize="0"/>
          <p:nvPr/>
        </p:nvPicPr>
        <p:blipFill>
          <a:blip r:embed="rId4">
            <a:alphaModFix/>
          </a:blip>
          <a:stretch>
            <a:fillRect/>
          </a:stretch>
        </p:blipFill>
        <p:spPr>
          <a:xfrm>
            <a:off x="1202825" y="2654907"/>
            <a:ext cx="12229701" cy="4907193"/>
          </a:xfrm>
          <a:prstGeom prst="rect">
            <a:avLst/>
          </a:prstGeom>
          <a:noFill/>
          <a:ln>
            <a:noFill/>
          </a:ln>
        </p:spPr>
      </p:pic>
      <p:sp>
        <p:nvSpPr>
          <p:cNvPr id="112" name="Google Shape;112;p22"/>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ENTRANTES</a:t>
            </a:r>
            <a:endParaRPr sz="1300">
              <a:solidFill>
                <a:srgbClr val="435E72"/>
              </a:solidFill>
              <a:latin typeface="Open Sans ExtraBold"/>
              <a:ea typeface="Open Sans ExtraBold"/>
              <a:cs typeface="Open Sans ExtraBold"/>
              <a:sym typeface="Open Sans ExtraBold"/>
            </a:endParaRPr>
          </a:p>
        </p:txBody>
      </p:sp>
      <p:sp>
        <p:nvSpPr>
          <p:cNvPr id="113" name="Google Shape;113;p22"/>
          <p:cNvSpPr/>
          <p:nvPr/>
        </p:nvSpPr>
        <p:spPr>
          <a:xfrm>
            <a:off x="3044406" y="4035059"/>
            <a:ext cx="675300" cy="311100"/>
          </a:xfrm>
          <a:prstGeom prst="rect">
            <a:avLst/>
          </a:prstGeom>
          <a:noFill/>
          <a:ln cap="flat" cmpd="sng" w="25400">
            <a:solidFill>
              <a:srgbClr val="ED1F27"/>
            </a:solidFill>
            <a:prstDash val="solid"/>
            <a:round/>
            <a:headEnd len="sm" w="sm" type="none"/>
            <a:tailEnd len="sm" w="sm" type="none"/>
          </a:ln>
        </p:spPr>
        <p:txBody>
          <a:bodyPr anchorCtr="0" anchor="ctr" bIns="50375" lIns="100750" spcFirstLastPara="1" rIns="100750" wrap="square" tIns="5037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14" name="Google Shape;114;p22"/>
          <p:cNvSpPr txBox="1"/>
          <p:nvPr/>
        </p:nvSpPr>
        <p:spPr>
          <a:xfrm>
            <a:off x="7521986" y="1571542"/>
            <a:ext cx="4291200" cy="4071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800"/>
              <a:buFont typeface="Arial"/>
              <a:buNone/>
            </a:pPr>
            <a:r>
              <a:rPr i="0" lang="es" sz="1300" u="none" cap="none" strike="noStrike">
                <a:solidFill>
                  <a:srgbClr val="002540"/>
                </a:solidFill>
                <a:latin typeface="Open Sans"/>
                <a:ea typeface="Open Sans"/>
                <a:cs typeface="Open Sans"/>
                <a:sym typeface="Open Sans"/>
              </a:rPr>
              <a:t>Panel de creación de campañas entrantes (radiobutton seleccionado en Entrante)</a:t>
            </a:r>
            <a:endParaRPr i="0" sz="1300" u="none" cap="none" strike="noStrike">
              <a:solidFill>
                <a:srgbClr val="002540"/>
              </a:solidFill>
              <a:latin typeface="Open Sans"/>
              <a:ea typeface="Open Sans"/>
              <a:cs typeface="Open Sans"/>
              <a:sym typeface="Open Sans"/>
            </a:endParaRPr>
          </a:p>
        </p:txBody>
      </p:sp>
      <p:cxnSp>
        <p:nvCxnSpPr>
          <p:cNvPr id="115" name="Google Shape;115;p22"/>
          <p:cNvCxnSpPr>
            <a:stCxn id="113" idx="3"/>
          </p:cNvCxnSpPr>
          <p:nvPr/>
        </p:nvCxnSpPr>
        <p:spPr>
          <a:xfrm flipH="1" rot="10800000">
            <a:off x="3719706" y="2259509"/>
            <a:ext cx="7894500" cy="1931100"/>
          </a:xfrm>
          <a:prstGeom prst="bentConnector3">
            <a:avLst>
              <a:gd fmla="val 50000"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3"/>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ENTRANTES</a:t>
            </a:r>
            <a:endParaRPr sz="1300">
              <a:solidFill>
                <a:srgbClr val="435E72"/>
              </a:solidFill>
              <a:latin typeface="Open Sans ExtraBold"/>
              <a:ea typeface="Open Sans ExtraBold"/>
              <a:cs typeface="Open Sans ExtraBold"/>
              <a:sym typeface="Open Sans ExtraBold"/>
            </a:endParaRPr>
          </a:p>
        </p:txBody>
      </p:sp>
      <p:pic>
        <p:nvPicPr>
          <p:cNvPr id="121" name="Google Shape;121;p23"/>
          <p:cNvPicPr preferRelativeResize="0"/>
          <p:nvPr/>
        </p:nvPicPr>
        <p:blipFill rotWithShape="1">
          <a:blip r:embed="rId4">
            <a:alphaModFix/>
          </a:blip>
          <a:srcRect b="0" l="0" r="17742" t="0"/>
          <a:stretch/>
        </p:blipFill>
        <p:spPr>
          <a:xfrm>
            <a:off x="4892098" y="2104275"/>
            <a:ext cx="8540425" cy="5457825"/>
          </a:xfrm>
          <a:prstGeom prst="rect">
            <a:avLst/>
          </a:prstGeom>
          <a:noFill/>
          <a:ln>
            <a:noFill/>
          </a:ln>
        </p:spPr>
      </p:pic>
      <p:sp>
        <p:nvSpPr>
          <p:cNvPr id="122" name="Google Shape;122;p23"/>
          <p:cNvSpPr txBox="1"/>
          <p:nvPr/>
        </p:nvSpPr>
        <p:spPr>
          <a:xfrm>
            <a:off x="1181287" y="2742434"/>
            <a:ext cx="3181200" cy="4071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Nombre de la campaña</a:t>
            </a:r>
            <a:endParaRPr i="0" sz="1300" u="none" cap="none" strike="noStrike">
              <a:solidFill>
                <a:srgbClr val="002540"/>
              </a:solidFill>
              <a:latin typeface="Open Sans"/>
              <a:ea typeface="Open Sans"/>
              <a:cs typeface="Open Sans"/>
              <a:sym typeface="Open Sans"/>
            </a:endParaRPr>
          </a:p>
        </p:txBody>
      </p:sp>
      <p:sp>
        <p:nvSpPr>
          <p:cNvPr id="123" name="Google Shape;123;p23"/>
          <p:cNvSpPr txBox="1"/>
          <p:nvPr/>
        </p:nvSpPr>
        <p:spPr>
          <a:xfrm>
            <a:off x="1181276" y="5938475"/>
            <a:ext cx="3181200" cy="712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Email para el envío de grabaciones del buzón de voz</a:t>
            </a:r>
            <a:endParaRPr i="0" sz="1300" u="none" cap="none" strike="noStrike">
              <a:solidFill>
                <a:srgbClr val="002540"/>
              </a:solidFill>
              <a:latin typeface="Open Sans"/>
              <a:ea typeface="Open Sans"/>
              <a:cs typeface="Open Sans"/>
              <a:sym typeface="Open Sans"/>
            </a:endParaRPr>
          </a:p>
        </p:txBody>
      </p:sp>
      <p:sp>
        <p:nvSpPr>
          <p:cNvPr id="124" name="Google Shape;124;p23"/>
          <p:cNvSpPr txBox="1"/>
          <p:nvPr/>
        </p:nvSpPr>
        <p:spPr>
          <a:xfrm>
            <a:off x="1181275" y="4106575"/>
            <a:ext cx="3216000" cy="17802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Número con el cual se referencia</a:t>
            </a:r>
            <a:endParaRPr i="0" sz="13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la campaña (número a llamar desde el exterior para acceder a la cola de la campaña). En caso de tener más de un número que identifique a la misma se ponen numero1&amp;numero2, es decir, se separan los DID con “&amp;”</a:t>
            </a:r>
            <a:endParaRPr i="0" sz="1300" u="none" cap="none" strike="noStrike">
              <a:solidFill>
                <a:srgbClr val="002540"/>
              </a:solidFill>
              <a:latin typeface="Open Sans"/>
              <a:ea typeface="Open Sans"/>
              <a:cs typeface="Open Sans"/>
              <a:sym typeface="Open Sans"/>
            </a:endParaRPr>
          </a:p>
        </p:txBody>
      </p:sp>
      <p:cxnSp>
        <p:nvCxnSpPr>
          <p:cNvPr id="125" name="Google Shape;125;p23"/>
          <p:cNvCxnSpPr/>
          <p:nvPr/>
        </p:nvCxnSpPr>
        <p:spPr>
          <a:xfrm>
            <a:off x="1290267" y="3149684"/>
            <a:ext cx="6580200" cy="1711200"/>
          </a:xfrm>
          <a:prstGeom prst="bentConnector3">
            <a:avLst>
              <a:gd fmla="val 91485" name="adj1"/>
            </a:avLst>
          </a:prstGeom>
          <a:noFill/>
          <a:ln cap="flat" cmpd="sng" w="25400">
            <a:solidFill>
              <a:srgbClr val="ED1F27"/>
            </a:solidFill>
            <a:prstDash val="solid"/>
            <a:round/>
            <a:headEnd len="med" w="med" type="oval"/>
            <a:tailEnd len="med" w="med" type="oval"/>
          </a:ln>
        </p:spPr>
      </p:cxnSp>
      <p:cxnSp>
        <p:nvCxnSpPr>
          <p:cNvPr id="126" name="Google Shape;126;p23"/>
          <p:cNvCxnSpPr/>
          <p:nvPr/>
        </p:nvCxnSpPr>
        <p:spPr>
          <a:xfrm>
            <a:off x="1290267" y="5734514"/>
            <a:ext cx="6490500" cy="240000"/>
          </a:xfrm>
          <a:prstGeom prst="bentConnector3">
            <a:avLst>
              <a:gd fmla="val 94130" name="adj1"/>
            </a:avLst>
          </a:prstGeom>
          <a:noFill/>
          <a:ln cap="flat" cmpd="sng" w="25400">
            <a:solidFill>
              <a:srgbClr val="ED1F27"/>
            </a:solidFill>
            <a:prstDash val="solid"/>
            <a:round/>
            <a:headEnd len="med" w="med" type="oval"/>
            <a:tailEnd len="med" w="med" type="oval"/>
          </a:ln>
        </p:spPr>
      </p:cxnSp>
      <p:cxnSp>
        <p:nvCxnSpPr>
          <p:cNvPr id="127" name="Google Shape;127;p23"/>
          <p:cNvCxnSpPr/>
          <p:nvPr/>
        </p:nvCxnSpPr>
        <p:spPr>
          <a:xfrm flipH="1" rot="10800000">
            <a:off x="1290267" y="5297834"/>
            <a:ext cx="6557700" cy="1250700"/>
          </a:xfrm>
          <a:prstGeom prst="bentConnector3">
            <a:avLst>
              <a:gd fmla="val 85307"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4"/>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ENTRANTES</a:t>
            </a:r>
            <a:endParaRPr sz="1300">
              <a:solidFill>
                <a:srgbClr val="435E72"/>
              </a:solidFill>
              <a:latin typeface="Open Sans ExtraBold"/>
              <a:ea typeface="Open Sans ExtraBold"/>
              <a:cs typeface="Open Sans ExtraBold"/>
              <a:sym typeface="Open Sans ExtraBold"/>
            </a:endParaRPr>
          </a:p>
        </p:txBody>
      </p:sp>
      <p:pic>
        <p:nvPicPr>
          <p:cNvPr id="133" name="Google Shape;133;p24"/>
          <p:cNvPicPr preferRelativeResize="0"/>
          <p:nvPr/>
        </p:nvPicPr>
        <p:blipFill>
          <a:blip r:embed="rId4">
            <a:alphaModFix/>
          </a:blip>
          <a:stretch>
            <a:fillRect/>
          </a:stretch>
        </p:blipFill>
        <p:spPr>
          <a:xfrm>
            <a:off x="4903698" y="1655559"/>
            <a:ext cx="8519200" cy="5889428"/>
          </a:xfrm>
          <a:prstGeom prst="rect">
            <a:avLst/>
          </a:prstGeom>
          <a:noFill/>
          <a:ln>
            <a:noFill/>
          </a:ln>
        </p:spPr>
      </p:pic>
      <p:cxnSp>
        <p:nvCxnSpPr>
          <p:cNvPr id="134" name="Google Shape;134;p24"/>
          <p:cNvCxnSpPr/>
          <p:nvPr/>
        </p:nvCxnSpPr>
        <p:spPr>
          <a:xfrm>
            <a:off x="1175000" y="2612300"/>
            <a:ext cx="9114600" cy="927600"/>
          </a:xfrm>
          <a:prstGeom prst="bentConnector3">
            <a:avLst>
              <a:gd fmla="val 99223" name="adj1"/>
            </a:avLst>
          </a:prstGeom>
          <a:noFill/>
          <a:ln cap="flat" cmpd="sng" w="25400">
            <a:solidFill>
              <a:srgbClr val="ED1F27"/>
            </a:solidFill>
            <a:prstDash val="solid"/>
            <a:round/>
            <a:headEnd len="med" w="med" type="oval"/>
            <a:tailEnd len="med" w="med" type="oval"/>
          </a:ln>
        </p:spPr>
      </p:cxnSp>
      <p:sp>
        <p:nvSpPr>
          <p:cNvPr id="135" name="Google Shape;135;p24"/>
          <p:cNvSpPr txBox="1"/>
          <p:nvPr/>
        </p:nvSpPr>
        <p:spPr>
          <a:xfrm>
            <a:off x="1387599" y="1838125"/>
            <a:ext cx="3097200" cy="9003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Forma en la cual se van a distribuir las llamadas a los agentes miembros de la campaña (aleatoria, todos, etc). </a:t>
            </a:r>
            <a:endParaRPr i="0" sz="1300" u="none" cap="none" strike="noStrike">
              <a:solidFill>
                <a:srgbClr val="002540"/>
              </a:solidFill>
              <a:latin typeface="Open Sans"/>
              <a:ea typeface="Open Sans"/>
              <a:cs typeface="Open Sans"/>
              <a:sym typeface="Open Sans"/>
            </a:endParaRPr>
          </a:p>
        </p:txBody>
      </p:sp>
      <p:sp>
        <p:nvSpPr>
          <p:cNvPr id="136" name="Google Shape;136;p24"/>
          <p:cNvSpPr txBox="1"/>
          <p:nvPr/>
        </p:nvSpPr>
        <p:spPr>
          <a:xfrm>
            <a:off x="1299249" y="2932775"/>
            <a:ext cx="3471300" cy="5907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Entrar si la cola está vacía (por defecto yes).</a:t>
            </a:r>
            <a:endParaRPr i="0" sz="1300" u="none" cap="none" strike="noStrike">
              <a:solidFill>
                <a:srgbClr val="002540"/>
              </a:solidFill>
              <a:latin typeface="Open Sans"/>
              <a:ea typeface="Open Sans"/>
              <a:cs typeface="Open Sans"/>
              <a:sym typeface="Open Sans"/>
            </a:endParaRPr>
          </a:p>
        </p:txBody>
      </p:sp>
      <p:sp>
        <p:nvSpPr>
          <p:cNvPr id="137" name="Google Shape;137;p24"/>
          <p:cNvSpPr txBox="1"/>
          <p:nvPr/>
        </p:nvSpPr>
        <p:spPr>
          <a:xfrm>
            <a:off x="1299250" y="6565850"/>
            <a:ext cx="3338100" cy="8439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Seleccionar el modelo de calidad de supervisores para las grabaciones de dicha campaña (ver anexo)</a:t>
            </a:r>
            <a:endParaRPr i="0" sz="1300" u="none" cap="none" strike="noStrike">
              <a:solidFill>
                <a:srgbClr val="002540"/>
              </a:solidFill>
              <a:latin typeface="Open Sans"/>
              <a:ea typeface="Open Sans"/>
              <a:cs typeface="Open Sans"/>
              <a:sym typeface="Open Sans"/>
            </a:endParaRPr>
          </a:p>
        </p:txBody>
      </p:sp>
      <p:cxnSp>
        <p:nvCxnSpPr>
          <p:cNvPr id="138" name="Google Shape;138;p24"/>
          <p:cNvCxnSpPr/>
          <p:nvPr/>
        </p:nvCxnSpPr>
        <p:spPr>
          <a:xfrm>
            <a:off x="1175000" y="3381680"/>
            <a:ext cx="9128700" cy="836100"/>
          </a:xfrm>
          <a:prstGeom prst="bentConnector3">
            <a:avLst>
              <a:gd fmla="val 96901" name="adj1"/>
            </a:avLst>
          </a:prstGeom>
          <a:noFill/>
          <a:ln cap="flat" cmpd="sng" w="25400">
            <a:solidFill>
              <a:srgbClr val="ED1F27"/>
            </a:solidFill>
            <a:prstDash val="solid"/>
            <a:round/>
            <a:headEnd len="med" w="med" type="oval"/>
            <a:tailEnd len="med" w="med" type="oval"/>
          </a:ln>
        </p:spPr>
      </p:cxnSp>
      <p:sp>
        <p:nvSpPr>
          <p:cNvPr id="139" name="Google Shape;139;p24"/>
          <p:cNvSpPr txBox="1"/>
          <p:nvPr/>
        </p:nvSpPr>
        <p:spPr>
          <a:xfrm>
            <a:off x="1343799" y="3741975"/>
            <a:ext cx="3293400" cy="559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Audios de bienvenida y fuera de hora a ser reproducidos por el sistema.</a:t>
            </a:r>
            <a:endParaRPr i="0" sz="1300" u="none" cap="none" strike="noStrike">
              <a:solidFill>
                <a:srgbClr val="002540"/>
              </a:solidFill>
              <a:latin typeface="Open Sans"/>
              <a:ea typeface="Open Sans"/>
              <a:cs typeface="Open Sans"/>
              <a:sym typeface="Open Sans"/>
            </a:endParaRPr>
          </a:p>
        </p:txBody>
      </p:sp>
      <p:sp>
        <p:nvSpPr>
          <p:cNvPr id="140" name="Google Shape;140;p24"/>
          <p:cNvSpPr txBox="1"/>
          <p:nvPr/>
        </p:nvSpPr>
        <p:spPr>
          <a:xfrm>
            <a:off x="11523604" y="887007"/>
            <a:ext cx="1899300" cy="712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Salir si la cola está vacía (por defecto no)</a:t>
            </a:r>
            <a:endParaRPr i="0" sz="1300" u="none" cap="none" strike="noStrike">
              <a:solidFill>
                <a:srgbClr val="002540"/>
              </a:solidFill>
              <a:latin typeface="Open Sans"/>
              <a:ea typeface="Open Sans"/>
              <a:cs typeface="Open Sans"/>
              <a:sym typeface="Open Sans"/>
            </a:endParaRPr>
          </a:p>
        </p:txBody>
      </p:sp>
      <p:sp>
        <p:nvSpPr>
          <p:cNvPr id="141" name="Google Shape;141;p24"/>
          <p:cNvSpPr txBox="1"/>
          <p:nvPr/>
        </p:nvSpPr>
        <p:spPr>
          <a:xfrm>
            <a:off x="1267600" y="5168575"/>
            <a:ext cx="3471300" cy="11781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Formulario o URL que se desea desplegar al momento de conectar una llamada. De ser una página web, basta con poner el URL en el campo. (ver anexo)</a:t>
            </a:r>
            <a:endParaRPr i="0" sz="1300" u="none" cap="none" strike="noStrike">
              <a:solidFill>
                <a:srgbClr val="002540"/>
              </a:solidFill>
              <a:latin typeface="Open Sans"/>
              <a:ea typeface="Open Sans"/>
              <a:cs typeface="Open Sans"/>
              <a:sym typeface="Open Sans"/>
            </a:endParaRPr>
          </a:p>
        </p:txBody>
      </p:sp>
      <p:cxnSp>
        <p:nvCxnSpPr>
          <p:cNvPr id="142" name="Google Shape;142;p24"/>
          <p:cNvCxnSpPr/>
          <p:nvPr/>
        </p:nvCxnSpPr>
        <p:spPr>
          <a:xfrm rot="5400000">
            <a:off x="10893035" y="2262732"/>
            <a:ext cx="2857200" cy="1083300"/>
          </a:xfrm>
          <a:prstGeom prst="bentConnector3">
            <a:avLst>
              <a:gd fmla="val 50000" name="adj1"/>
            </a:avLst>
          </a:prstGeom>
          <a:noFill/>
          <a:ln cap="flat" cmpd="sng" w="25400">
            <a:solidFill>
              <a:srgbClr val="ED1F27"/>
            </a:solidFill>
            <a:prstDash val="solid"/>
            <a:round/>
            <a:headEnd len="med" w="med" type="oval"/>
            <a:tailEnd len="med" w="med" type="oval"/>
          </a:ln>
        </p:spPr>
      </p:cxnSp>
      <p:cxnSp>
        <p:nvCxnSpPr>
          <p:cNvPr id="143" name="Google Shape;143;p24"/>
          <p:cNvCxnSpPr/>
          <p:nvPr/>
        </p:nvCxnSpPr>
        <p:spPr>
          <a:xfrm flipH="1" rot="10800000">
            <a:off x="1175000" y="5212172"/>
            <a:ext cx="9100500" cy="955500"/>
          </a:xfrm>
          <a:prstGeom prst="bentConnector3">
            <a:avLst>
              <a:gd fmla="val 65187" name="adj1"/>
            </a:avLst>
          </a:prstGeom>
          <a:noFill/>
          <a:ln cap="flat" cmpd="sng" w="25400">
            <a:solidFill>
              <a:srgbClr val="ED1F27"/>
            </a:solidFill>
            <a:prstDash val="solid"/>
            <a:round/>
            <a:headEnd len="med" w="med" type="oval"/>
            <a:tailEnd len="med" w="med" type="oval"/>
          </a:ln>
        </p:spPr>
      </p:cxnSp>
      <p:cxnSp>
        <p:nvCxnSpPr>
          <p:cNvPr id="144" name="Google Shape;144;p24"/>
          <p:cNvCxnSpPr/>
          <p:nvPr/>
        </p:nvCxnSpPr>
        <p:spPr>
          <a:xfrm flipH="1" rot="10800000">
            <a:off x="1175000" y="5573525"/>
            <a:ext cx="9068400" cy="1752600"/>
          </a:xfrm>
          <a:prstGeom prst="bentConnector3">
            <a:avLst>
              <a:gd fmla="val 98506" name="adj1"/>
            </a:avLst>
          </a:prstGeom>
          <a:noFill/>
          <a:ln cap="flat" cmpd="sng" w="25400">
            <a:solidFill>
              <a:srgbClr val="ED1F27"/>
            </a:solidFill>
            <a:prstDash val="solid"/>
            <a:round/>
            <a:headEnd len="med" w="med" type="oval"/>
            <a:tailEnd len="med" w="med" type="oval"/>
          </a:ln>
        </p:spPr>
      </p:cxnSp>
      <p:cxnSp>
        <p:nvCxnSpPr>
          <p:cNvPr id="145" name="Google Shape;145;p24"/>
          <p:cNvCxnSpPr/>
          <p:nvPr/>
        </p:nvCxnSpPr>
        <p:spPr>
          <a:xfrm>
            <a:off x="1175000" y="4237581"/>
            <a:ext cx="9114600" cy="326700"/>
          </a:xfrm>
          <a:prstGeom prst="bentConnector3">
            <a:avLst>
              <a:gd fmla="val 92706" name="adj1"/>
            </a:avLst>
          </a:prstGeom>
          <a:noFill/>
          <a:ln cap="flat" cmpd="sng" w="25400">
            <a:solidFill>
              <a:srgbClr val="ED1F27"/>
            </a:solidFill>
            <a:prstDash val="solid"/>
            <a:round/>
            <a:headEnd len="med" w="med" type="oval"/>
            <a:tailEnd len="med" w="med" type="oval"/>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5"/>
          <p:cNvSpPr txBox="1"/>
          <p:nvPr>
            <p:ph type="title"/>
          </p:nvPr>
        </p:nvSpPr>
        <p:spPr>
          <a:xfrm>
            <a:off x="866400" y="90900"/>
            <a:ext cx="5031300" cy="430800"/>
          </a:xfrm>
          <a:prstGeom prst="rect">
            <a:avLst/>
          </a:prstGeom>
          <a:solidFill>
            <a:schemeClr val="lt1"/>
          </a:solidFill>
        </p:spPr>
        <p:txBody>
          <a:bodyPr anchorCtr="0" anchor="ctr" bIns="134350" lIns="134350" spcFirstLastPara="1" rIns="134350" wrap="square" tIns="134350">
            <a:noAutofit/>
          </a:bodyPr>
          <a:lstStyle/>
          <a:p>
            <a:pPr indent="0" lvl="0" marL="0" rtl="0" algn="l">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CREANDO CAMPAÑAS  </a:t>
            </a:r>
            <a:r>
              <a:rPr b="1" lang="es" sz="1400">
                <a:solidFill>
                  <a:srgbClr val="0095FF"/>
                </a:solidFill>
                <a:latin typeface="Poppins"/>
                <a:ea typeface="Poppins"/>
                <a:cs typeface="Poppins"/>
                <a:sym typeface="Poppins"/>
              </a:rPr>
              <a:t>|</a:t>
            </a:r>
            <a:r>
              <a:rPr lang="es" sz="1300">
                <a:solidFill>
                  <a:srgbClr val="435E72"/>
                </a:solidFill>
                <a:latin typeface="Open Sans ExtraBold"/>
                <a:ea typeface="Open Sans ExtraBold"/>
                <a:cs typeface="Open Sans ExtraBold"/>
                <a:sym typeface="Open Sans ExtraBold"/>
              </a:rPr>
              <a:t>  ENTRANTES</a:t>
            </a:r>
            <a:endParaRPr sz="1300">
              <a:solidFill>
                <a:srgbClr val="435E72"/>
              </a:solidFill>
              <a:latin typeface="Open Sans ExtraBold"/>
              <a:ea typeface="Open Sans ExtraBold"/>
              <a:cs typeface="Open Sans ExtraBold"/>
              <a:sym typeface="Open Sans ExtraBold"/>
            </a:endParaRPr>
          </a:p>
        </p:txBody>
      </p:sp>
      <p:pic>
        <p:nvPicPr>
          <p:cNvPr id="151" name="Google Shape;151;p25"/>
          <p:cNvPicPr preferRelativeResize="0"/>
          <p:nvPr/>
        </p:nvPicPr>
        <p:blipFill rotWithShape="1">
          <a:blip r:embed="rId4">
            <a:alphaModFix/>
          </a:blip>
          <a:srcRect b="0" l="0" r="0" t="-2976"/>
          <a:stretch/>
        </p:blipFill>
        <p:spPr>
          <a:xfrm>
            <a:off x="4994500" y="2495400"/>
            <a:ext cx="8438001" cy="5066700"/>
          </a:xfrm>
          <a:prstGeom prst="rect">
            <a:avLst/>
          </a:prstGeom>
          <a:noFill/>
          <a:ln>
            <a:noFill/>
          </a:ln>
        </p:spPr>
      </p:pic>
      <p:pic>
        <p:nvPicPr>
          <p:cNvPr id="152" name="Google Shape;152;p25"/>
          <p:cNvPicPr preferRelativeResize="0"/>
          <p:nvPr/>
        </p:nvPicPr>
        <p:blipFill rotWithShape="1">
          <a:blip r:embed="rId5">
            <a:alphaModFix/>
          </a:blip>
          <a:srcRect b="0" l="0" r="0" t="17177"/>
          <a:stretch/>
        </p:blipFill>
        <p:spPr>
          <a:xfrm>
            <a:off x="4994525" y="1416000"/>
            <a:ext cx="8438001" cy="6159325"/>
          </a:xfrm>
          <a:prstGeom prst="rect">
            <a:avLst/>
          </a:prstGeom>
          <a:noFill/>
          <a:ln>
            <a:noFill/>
          </a:ln>
        </p:spPr>
      </p:pic>
      <p:sp>
        <p:nvSpPr>
          <p:cNvPr id="153" name="Google Shape;153;p25"/>
          <p:cNvSpPr txBox="1"/>
          <p:nvPr/>
        </p:nvSpPr>
        <p:spPr>
          <a:xfrm>
            <a:off x="922200" y="2227050"/>
            <a:ext cx="3618600" cy="1360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Se seleccionan las franjas de horarios en las cuales queremos que la campaña esté disponible. STai entra una llamada fuera de hora, se reproduce el audio correspondiente y se deriva al buzón de voz en caso de éste estar habilitado.</a:t>
            </a:r>
            <a:endParaRPr i="0" sz="1300" u="none" cap="none" strike="noStrike">
              <a:solidFill>
                <a:srgbClr val="002540"/>
              </a:solidFill>
              <a:latin typeface="Open Sans"/>
              <a:ea typeface="Open Sans"/>
              <a:cs typeface="Open Sans"/>
              <a:sym typeface="Open Sans"/>
            </a:endParaRPr>
          </a:p>
        </p:txBody>
      </p:sp>
      <p:sp>
        <p:nvSpPr>
          <p:cNvPr id="154" name="Google Shape;154;p25"/>
          <p:cNvSpPr txBox="1"/>
          <p:nvPr/>
        </p:nvSpPr>
        <p:spPr>
          <a:xfrm>
            <a:off x="922200" y="4012641"/>
            <a:ext cx="3231000" cy="6837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Habilitar la grabación de las llamadas en el sistema (habilitado por defecto).</a:t>
            </a:r>
            <a:endParaRPr i="0" sz="1300" u="none" cap="none" strike="noStrike">
              <a:solidFill>
                <a:srgbClr val="002540"/>
              </a:solidFill>
              <a:latin typeface="Open Sans"/>
              <a:ea typeface="Open Sans"/>
              <a:cs typeface="Open Sans"/>
              <a:sym typeface="Open Sans"/>
            </a:endParaRPr>
          </a:p>
        </p:txBody>
      </p:sp>
      <p:sp>
        <p:nvSpPr>
          <p:cNvPr id="155" name="Google Shape;155;p25"/>
          <p:cNvSpPr txBox="1"/>
          <p:nvPr/>
        </p:nvSpPr>
        <p:spPr>
          <a:xfrm>
            <a:off x="922200" y="6051925"/>
            <a:ext cx="2898300" cy="712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Habilita el sistema de tipificaciones del sistema</a:t>
            </a:r>
            <a:endParaRPr i="0" sz="1300" u="none" cap="none" strike="noStrike">
              <a:solidFill>
                <a:srgbClr val="002540"/>
              </a:solidFill>
              <a:latin typeface="Open Sans"/>
              <a:ea typeface="Open Sans"/>
              <a:cs typeface="Open Sans"/>
              <a:sym typeface="Open Sans"/>
            </a:endParaRPr>
          </a:p>
        </p:txBody>
      </p:sp>
      <p:sp>
        <p:nvSpPr>
          <p:cNvPr id="156" name="Google Shape;156;p25"/>
          <p:cNvSpPr txBox="1"/>
          <p:nvPr/>
        </p:nvSpPr>
        <p:spPr>
          <a:xfrm>
            <a:off x="922201" y="5136731"/>
            <a:ext cx="3231000" cy="712500"/>
          </a:xfrm>
          <a:prstGeom prst="rect">
            <a:avLst/>
          </a:prstGeom>
          <a:noFill/>
          <a:ln>
            <a:noFill/>
          </a:ln>
        </p:spPr>
        <p:txBody>
          <a:bodyPr anchorCtr="0" anchor="t" bIns="50375" lIns="100750" spcFirstLastPara="1" rIns="100750" wrap="square" tIns="50375">
            <a:noAutofit/>
          </a:bodyPr>
          <a:lstStyle/>
          <a:p>
            <a:pPr indent="0" lvl="0" marL="0" marR="0" rtl="0" algn="l">
              <a:lnSpc>
                <a:spcPct val="100000"/>
              </a:lnSpc>
              <a:spcBef>
                <a:spcPts val="0"/>
              </a:spcBef>
              <a:spcAft>
                <a:spcPts val="0"/>
              </a:spcAft>
              <a:buClr>
                <a:srgbClr val="000000"/>
              </a:buClr>
              <a:buSzPts val="1500"/>
              <a:buFont typeface="Arial"/>
              <a:buNone/>
            </a:pPr>
            <a:r>
              <a:rPr i="0" lang="es" sz="1300" u="none" cap="none" strike="noStrike">
                <a:solidFill>
                  <a:srgbClr val="002540"/>
                </a:solidFill>
                <a:latin typeface="Open Sans"/>
                <a:ea typeface="Open Sans"/>
                <a:cs typeface="Open Sans"/>
                <a:sym typeface="Open Sans"/>
              </a:rPr>
              <a:t>Encuesta de satisfacción al finalizar la llamada.</a:t>
            </a:r>
            <a:endParaRPr i="0" sz="1300" u="none" cap="none" strike="noStrike">
              <a:solidFill>
                <a:srgbClr val="002540"/>
              </a:solidFill>
              <a:latin typeface="Open Sans"/>
              <a:ea typeface="Open Sans"/>
              <a:cs typeface="Open Sans"/>
              <a:sym typeface="Open Sans"/>
            </a:endParaRPr>
          </a:p>
        </p:txBody>
      </p:sp>
      <p:cxnSp>
        <p:nvCxnSpPr>
          <p:cNvPr id="157" name="Google Shape;157;p25"/>
          <p:cNvCxnSpPr/>
          <p:nvPr/>
        </p:nvCxnSpPr>
        <p:spPr>
          <a:xfrm flipH="1" rot="10800000">
            <a:off x="791278" y="2425431"/>
            <a:ext cx="9618000" cy="2206500"/>
          </a:xfrm>
          <a:prstGeom prst="bentConnector3">
            <a:avLst>
              <a:gd fmla="val 98589" name="adj1"/>
            </a:avLst>
          </a:prstGeom>
          <a:noFill/>
          <a:ln cap="flat" cmpd="sng" w="25400">
            <a:solidFill>
              <a:srgbClr val="ED1F27"/>
            </a:solidFill>
            <a:prstDash val="solid"/>
            <a:round/>
            <a:headEnd len="med" w="med" type="oval"/>
            <a:tailEnd len="med" w="med" type="oval"/>
          </a:ln>
        </p:spPr>
      </p:cxnSp>
      <p:cxnSp>
        <p:nvCxnSpPr>
          <p:cNvPr id="158" name="Google Shape;158;p25"/>
          <p:cNvCxnSpPr/>
          <p:nvPr/>
        </p:nvCxnSpPr>
        <p:spPr>
          <a:xfrm flipH="1" rot="10800000">
            <a:off x="791278" y="4519125"/>
            <a:ext cx="9618000" cy="1229400"/>
          </a:xfrm>
          <a:prstGeom prst="bentConnector3">
            <a:avLst>
              <a:gd fmla="val 99059" name="adj1"/>
            </a:avLst>
          </a:prstGeom>
          <a:noFill/>
          <a:ln cap="flat" cmpd="sng" w="25400">
            <a:solidFill>
              <a:srgbClr val="ED1F27"/>
            </a:solidFill>
            <a:prstDash val="solid"/>
            <a:round/>
            <a:headEnd len="med" w="med" type="oval"/>
            <a:tailEnd len="med" w="med" type="oval"/>
          </a:ln>
        </p:spPr>
      </p:cxnSp>
      <p:cxnSp>
        <p:nvCxnSpPr>
          <p:cNvPr id="159" name="Google Shape;159;p25"/>
          <p:cNvCxnSpPr/>
          <p:nvPr/>
        </p:nvCxnSpPr>
        <p:spPr>
          <a:xfrm flipH="1" rot="10800000">
            <a:off x="791278" y="4730016"/>
            <a:ext cx="9633000" cy="1917300"/>
          </a:xfrm>
          <a:prstGeom prst="bentConnector3">
            <a:avLst>
              <a:gd fmla="val 99687" name="adj1"/>
            </a:avLst>
          </a:prstGeom>
          <a:noFill/>
          <a:ln cap="flat" cmpd="sng" w="25400">
            <a:solidFill>
              <a:srgbClr val="ED1F27"/>
            </a:solidFill>
            <a:prstDash val="solid"/>
            <a:round/>
            <a:headEnd len="med" w="med" type="oval"/>
            <a:tailEnd len="med" w="med" type="oval"/>
          </a:ln>
        </p:spPr>
      </p:cxnSp>
      <p:cxnSp>
        <p:nvCxnSpPr>
          <p:cNvPr id="160" name="Google Shape;160;p25"/>
          <p:cNvCxnSpPr/>
          <p:nvPr/>
        </p:nvCxnSpPr>
        <p:spPr>
          <a:xfrm flipH="1" rot="10800000">
            <a:off x="791275" y="1807600"/>
            <a:ext cx="9497400" cy="1786500"/>
          </a:xfrm>
          <a:prstGeom prst="bentConnector3">
            <a:avLst>
              <a:gd fmla="val 98731" name="adj1"/>
            </a:avLst>
          </a:prstGeom>
          <a:noFill/>
          <a:ln cap="flat" cmpd="sng" w="25400">
            <a:solidFill>
              <a:srgbClr val="ED1F27"/>
            </a:solidFill>
            <a:prstDash val="solid"/>
            <a:round/>
            <a:headEnd len="med" w="med" type="oval"/>
            <a:tailEnd len="sm" w="sm" type="oval"/>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