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7562100" cx="13432525"/>
  <p:notesSz cx="6858000" cy="9144000"/>
  <p:embeddedFontLst>
    <p:embeddedFont>
      <p:font typeface="Poppins"/>
      <p:regular r:id="rId21"/>
      <p:bold r:id="rId22"/>
      <p:italic r:id="rId23"/>
      <p:boldItalic r:id="rId24"/>
    </p:embeddedFont>
    <p:embeddedFont>
      <p:font typeface="Open Sans ExtraBold"/>
      <p:bold r:id="rId25"/>
      <p:boldItalic r:id="rId26"/>
    </p:embeddedFont>
    <p:embeddedFont>
      <p:font typeface="Open Sans Medium"/>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2">
          <p15:clr>
            <a:srgbClr val="A4A3A4"/>
          </p15:clr>
        </p15:guide>
        <p15:guide id="2" pos="42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2" orient="horz"/>
        <p:guide pos="423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penSansMedium-bold.fntdata"/><Relationship Id="rId27" Type="http://schemas.openxmlformats.org/officeDocument/2006/relationships/font" Target="fonts/Open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penSansMedium-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6f54a2a2f_0_0:notes"/>
          <p:cNvSpPr/>
          <p:nvPr>
            <p:ph idx="2" type="sldImg"/>
          </p:nvPr>
        </p:nvSpPr>
        <p:spPr>
          <a:xfrm>
            <a:off x="383841" y="685800"/>
            <a:ext cx="609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26f54a2a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6f54a2a2f_0_160: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26f54a2a2f_0_1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126f54a2a2f_0_1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6f54a2a2f_0_18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6f54a2a2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6f54a2a2f_0_166: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6f54a2a2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6f54a2a2f_0_207: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26f54a2a2f_0_20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126f54a2a2f_0_20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6f54a2a2f_0_20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26f54a2a2f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6f54a2a2f_0_25:notes"/>
          <p:cNvSpPr/>
          <p:nvPr>
            <p:ph idx="2" type="sldImg"/>
          </p:nvPr>
        </p:nvSpPr>
        <p:spPr>
          <a:xfrm>
            <a:off x="383840" y="685800"/>
            <a:ext cx="609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26f54a2a2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6f54a2a2f_0_19: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26f54a2a2f_0_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g126f54a2a2f_0_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6f54a2a2f_0_1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6f54a2a2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6f54a2a2f_0_9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6f54a2a2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6f54a2a2f_0_9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6f54a2a2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6f54a2a2f_0_10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6f54a2a2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6f54a2a2f_0_11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6f54a2a2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a6aefd3e4_0_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a6aefd3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6f54a2a2f_0_14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6f54a2a2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9" name="Shape 9"/>
        <p:cNvGrpSpPr/>
        <p:nvPr/>
      </p:nvGrpSpPr>
      <p:grpSpPr>
        <a:xfrm>
          <a:off x="0" y="0"/>
          <a:ext cx="0" cy="0"/>
          <a:chOff x="0" y="0"/>
          <a:chExt cx="0" cy="0"/>
        </a:xfrm>
      </p:grpSpPr>
      <p:sp>
        <p:nvSpPr>
          <p:cNvPr id="10" name="Google Shape;10;p2"/>
          <p:cNvSpPr/>
          <p:nvPr>
            <p:ph idx="2" type="pic"/>
          </p:nvPr>
        </p:nvSpPr>
        <p:spPr>
          <a:xfrm>
            <a:off x="0" y="0"/>
            <a:ext cx="7973100" cy="75621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457887" y="6219895"/>
            <a:ext cx="8812200" cy="889500"/>
          </a:xfrm>
          <a:prstGeom prst="rect">
            <a:avLst/>
          </a:prstGeom>
          <a:noFill/>
          <a:ln>
            <a:noFill/>
          </a:ln>
        </p:spPr>
        <p:txBody>
          <a:bodyPr anchorCtr="0" anchor="ctr" bIns="134350" lIns="134350" spcFirstLastPara="1" rIns="134350" wrap="square" tIns="134350">
            <a:normAutofit/>
          </a:bodyPr>
          <a:lstStyle>
            <a:lvl1pPr indent="-228600" lvl="0" marL="457200" algn="l">
              <a:lnSpc>
                <a:spcPct val="100000"/>
              </a:lnSpc>
              <a:spcBef>
                <a:spcPts val="0"/>
              </a:spcBef>
              <a:spcAft>
                <a:spcPts val="0"/>
              </a:spcAft>
              <a:buSzPts val="2600"/>
              <a:buNone/>
              <a:defRPr/>
            </a:lvl1pPr>
          </a:lstStyle>
          <a:p/>
        </p:txBody>
      </p:sp>
      <p:sp>
        <p:nvSpPr>
          <p:cNvPr id="45" name="Google Shape;45;p11"/>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457887" y="1626252"/>
            <a:ext cx="12516900" cy="28869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48" name="Google Shape;48;p12"/>
          <p:cNvSpPr txBox="1"/>
          <p:nvPr>
            <p:ph idx="1" type="body"/>
          </p:nvPr>
        </p:nvSpPr>
        <p:spPr>
          <a:xfrm>
            <a:off x="457887" y="4634479"/>
            <a:ext cx="12516900" cy="1912500"/>
          </a:xfrm>
          <a:prstGeom prst="rect">
            <a:avLst/>
          </a:prstGeom>
          <a:noFill/>
          <a:ln>
            <a:noFill/>
          </a:ln>
        </p:spPr>
        <p:txBody>
          <a:bodyPr anchorCtr="0" anchor="t" bIns="134350" lIns="134350" spcFirstLastPara="1" rIns="134350" wrap="square" tIns="134350">
            <a:norm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0"/>
              </a:spcBef>
              <a:spcAft>
                <a:spcPts val="0"/>
              </a:spcAft>
              <a:buSzPts val="2100"/>
              <a:buChar char="○"/>
              <a:defRPr/>
            </a:lvl2pPr>
            <a:lvl3pPr indent="-361950" lvl="2" marL="1371600" algn="ctr">
              <a:lnSpc>
                <a:spcPct val="115000"/>
              </a:lnSpc>
              <a:spcBef>
                <a:spcPts val="0"/>
              </a:spcBef>
              <a:spcAft>
                <a:spcPts val="0"/>
              </a:spcAft>
              <a:buSzPts val="2100"/>
              <a:buChar char="■"/>
              <a:defRPr/>
            </a:lvl3pPr>
            <a:lvl4pPr indent="-361950" lvl="3" marL="1828800" algn="ctr">
              <a:lnSpc>
                <a:spcPct val="115000"/>
              </a:lnSpc>
              <a:spcBef>
                <a:spcPts val="0"/>
              </a:spcBef>
              <a:spcAft>
                <a:spcPts val="0"/>
              </a:spcAft>
              <a:buSzPts val="2100"/>
              <a:buChar char="●"/>
              <a:defRPr/>
            </a:lvl4pPr>
            <a:lvl5pPr indent="-361950" lvl="4" marL="2286000" algn="ctr">
              <a:lnSpc>
                <a:spcPct val="115000"/>
              </a:lnSpc>
              <a:spcBef>
                <a:spcPts val="0"/>
              </a:spcBef>
              <a:spcAft>
                <a:spcPts val="0"/>
              </a:spcAft>
              <a:buSzPts val="2100"/>
              <a:buChar char="○"/>
              <a:defRPr/>
            </a:lvl5pPr>
            <a:lvl6pPr indent="-361950" lvl="5" marL="2743200" algn="ctr">
              <a:lnSpc>
                <a:spcPct val="115000"/>
              </a:lnSpc>
              <a:spcBef>
                <a:spcPts val="0"/>
              </a:spcBef>
              <a:spcAft>
                <a:spcPts val="0"/>
              </a:spcAft>
              <a:buSzPts val="2100"/>
              <a:buChar char="■"/>
              <a:defRPr/>
            </a:lvl6pPr>
            <a:lvl7pPr indent="-361950" lvl="6" marL="3200400" algn="ctr">
              <a:lnSpc>
                <a:spcPct val="115000"/>
              </a:lnSpc>
              <a:spcBef>
                <a:spcPts val="0"/>
              </a:spcBef>
              <a:spcAft>
                <a:spcPts val="0"/>
              </a:spcAft>
              <a:buSzPts val="2100"/>
              <a:buChar char="●"/>
              <a:defRPr/>
            </a:lvl7pPr>
            <a:lvl8pPr indent="-361950" lvl="7" marL="3657600" algn="ctr">
              <a:lnSpc>
                <a:spcPct val="115000"/>
              </a:lnSpc>
              <a:spcBef>
                <a:spcPts val="0"/>
              </a:spcBef>
              <a:spcAft>
                <a:spcPts val="0"/>
              </a:spcAft>
              <a:buSzPts val="2100"/>
              <a:buChar char="○"/>
              <a:defRPr/>
            </a:lvl8pPr>
            <a:lvl9pPr indent="-361950" lvl="8" marL="4114800" algn="ctr">
              <a:lnSpc>
                <a:spcPct val="115000"/>
              </a:lnSpc>
              <a:spcBef>
                <a:spcPts val="0"/>
              </a:spcBef>
              <a:spcAft>
                <a:spcPts val="0"/>
              </a:spcAft>
              <a:buSzPts val="2100"/>
              <a:buChar char="■"/>
              <a:defRPr/>
            </a:lvl9pPr>
          </a:lstStyle>
          <a:p/>
        </p:txBody>
      </p:sp>
      <p:sp>
        <p:nvSpPr>
          <p:cNvPr id="49" name="Google Shape;49;p12"/>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2" name="Shape 52"/>
        <p:cNvGrpSpPr/>
        <p:nvPr/>
      </p:nvGrpSpPr>
      <p:grpSpPr>
        <a:xfrm>
          <a:off x="0" y="0"/>
          <a:ext cx="0" cy="0"/>
          <a:chOff x="0" y="0"/>
          <a:chExt cx="0" cy="0"/>
        </a:xfrm>
      </p:grpSpPr>
      <p:sp>
        <p:nvSpPr>
          <p:cNvPr id="53" name="Google Shape;53;p14"/>
          <p:cNvSpPr/>
          <p:nvPr>
            <p:ph idx="2" type="pic"/>
          </p:nvPr>
        </p:nvSpPr>
        <p:spPr>
          <a:xfrm>
            <a:off x="0" y="0"/>
            <a:ext cx="13432500" cy="75621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p:nvPr>
            <p:ph idx="2" type="pic"/>
          </p:nvPr>
        </p:nvSpPr>
        <p:spPr>
          <a:xfrm>
            <a:off x="0" y="0"/>
            <a:ext cx="7973100" cy="7562100"/>
          </a:xfrm>
          <a:prstGeom prst="rect">
            <a:avLst/>
          </a:prstGeom>
          <a:noFill/>
          <a:ln>
            <a:noFill/>
          </a:ln>
        </p:spPr>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457899" y="1094692"/>
            <a:ext cx="12516900" cy="30177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3" name="Google Shape;13;p3"/>
          <p:cNvSpPr txBox="1"/>
          <p:nvPr>
            <p:ph idx="1" type="subTitle"/>
          </p:nvPr>
        </p:nvSpPr>
        <p:spPr>
          <a:xfrm>
            <a:off x="457887" y="4166800"/>
            <a:ext cx="12516900" cy="1165200"/>
          </a:xfrm>
          <a:prstGeom prst="rect">
            <a:avLst/>
          </a:prstGeom>
          <a:noFill/>
          <a:ln>
            <a:noFill/>
          </a:ln>
        </p:spPr>
        <p:txBody>
          <a:bodyPr anchorCtr="0" anchor="t" bIns="134350" lIns="134350" spcFirstLastPara="1" rIns="134350" wrap="square" tIns="134350">
            <a:norm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14" name="Google Shape;14;p3"/>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457887" y="3162232"/>
            <a:ext cx="12516900" cy="1237500"/>
          </a:xfrm>
          <a:prstGeom prst="rect">
            <a:avLst/>
          </a:prstGeom>
          <a:noFill/>
          <a:ln>
            <a:noFill/>
          </a:ln>
        </p:spPr>
        <p:txBody>
          <a:bodyPr anchorCtr="0" anchor="ctr" bIns="134350" lIns="134350" spcFirstLastPara="1" rIns="134350" wrap="square" tIns="13435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7" name="Google Shape;17;p4"/>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0" name="Google Shape;20;p5"/>
          <p:cNvSpPr txBox="1"/>
          <p:nvPr>
            <p:ph idx="1" type="body"/>
          </p:nvPr>
        </p:nvSpPr>
        <p:spPr>
          <a:xfrm>
            <a:off x="457887" y="1694397"/>
            <a:ext cx="12516900" cy="5022900"/>
          </a:xfrm>
          <a:prstGeom prst="rect">
            <a:avLst/>
          </a:prstGeom>
          <a:noFill/>
          <a:ln>
            <a:noFill/>
          </a:ln>
        </p:spPr>
        <p:txBody>
          <a:bodyPr anchorCtr="0" anchor="t" bIns="134350" lIns="134350" spcFirstLastPara="1" rIns="134350" wrap="square" tIns="134350">
            <a:norm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0"/>
              </a:spcBef>
              <a:spcAft>
                <a:spcPts val="0"/>
              </a:spcAft>
              <a:buSzPts val="2100"/>
              <a:buChar char="○"/>
              <a:defRPr/>
            </a:lvl2pPr>
            <a:lvl3pPr indent="-361950" lvl="2" marL="1371600" algn="l">
              <a:lnSpc>
                <a:spcPct val="115000"/>
              </a:lnSpc>
              <a:spcBef>
                <a:spcPts val="0"/>
              </a:spcBef>
              <a:spcAft>
                <a:spcPts val="0"/>
              </a:spcAft>
              <a:buSzPts val="2100"/>
              <a:buChar char="■"/>
              <a:defRPr/>
            </a:lvl3pPr>
            <a:lvl4pPr indent="-361950" lvl="3" marL="1828800" algn="l">
              <a:lnSpc>
                <a:spcPct val="115000"/>
              </a:lnSpc>
              <a:spcBef>
                <a:spcPts val="0"/>
              </a:spcBef>
              <a:spcAft>
                <a:spcPts val="0"/>
              </a:spcAft>
              <a:buSzPts val="2100"/>
              <a:buChar char="●"/>
              <a:defRPr/>
            </a:lvl4pPr>
            <a:lvl5pPr indent="-361950" lvl="4" marL="2286000" algn="l">
              <a:lnSpc>
                <a:spcPct val="115000"/>
              </a:lnSpc>
              <a:spcBef>
                <a:spcPts val="0"/>
              </a:spcBef>
              <a:spcAft>
                <a:spcPts val="0"/>
              </a:spcAft>
              <a:buSzPts val="2100"/>
              <a:buChar char="○"/>
              <a:defRPr/>
            </a:lvl5pPr>
            <a:lvl6pPr indent="-361950" lvl="5" marL="2743200" algn="l">
              <a:lnSpc>
                <a:spcPct val="115000"/>
              </a:lnSpc>
              <a:spcBef>
                <a:spcPts val="0"/>
              </a:spcBef>
              <a:spcAft>
                <a:spcPts val="0"/>
              </a:spcAft>
              <a:buSzPts val="2100"/>
              <a:buChar char="■"/>
              <a:defRPr/>
            </a:lvl6pPr>
            <a:lvl7pPr indent="-361950" lvl="6" marL="3200400" algn="l">
              <a:lnSpc>
                <a:spcPct val="115000"/>
              </a:lnSpc>
              <a:spcBef>
                <a:spcPts val="0"/>
              </a:spcBef>
              <a:spcAft>
                <a:spcPts val="0"/>
              </a:spcAft>
              <a:buSzPts val="2100"/>
              <a:buChar char="●"/>
              <a:defRPr/>
            </a:lvl7pPr>
            <a:lvl8pPr indent="-361950" lvl="7" marL="3657600" algn="l">
              <a:lnSpc>
                <a:spcPct val="115000"/>
              </a:lnSpc>
              <a:spcBef>
                <a:spcPts val="0"/>
              </a:spcBef>
              <a:spcAft>
                <a:spcPts val="0"/>
              </a:spcAft>
              <a:buSzPts val="2100"/>
              <a:buChar char="○"/>
              <a:defRPr/>
            </a:lvl8pPr>
            <a:lvl9pPr indent="-361950" lvl="8" marL="4114800" algn="l">
              <a:lnSpc>
                <a:spcPct val="115000"/>
              </a:lnSpc>
              <a:spcBef>
                <a:spcPts val="0"/>
              </a:spcBef>
              <a:spcAft>
                <a:spcPts val="0"/>
              </a:spcAft>
              <a:buSzPts val="2100"/>
              <a:buChar char="■"/>
              <a:defRPr/>
            </a:lvl9pPr>
          </a:lstStyle>
          <a:p/>
        </p:txBody>
      </p:sp>
      <p:sp>
        <p:nvSpPr>
          <p:cNvPr id="21" name="Google Shape;21;p5"/>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4" name="Google Shape;24;p6"/>
          <p:cNvSpPr txBox="1"/>
          <p:nvPr>
            <p:ph idx="1" type="body"/>
          </p:nvPr>
        </p:nvSpPr>
        <p:spPr>
          <a:xfrm>
            <a:off x="457887" y="1694397"/>
            <a:ext cx="5875800" cy="5022900"/>
          </a:xfrm>
          <a:prstGeom prst="rect">
            <a:avLst/>
          </a:prstGeom>
          <a:noFill/>
          <a:ln>
            <a:noFill/>
          </a:ln>
        </p:spPr>
        <p:txBody>
          <a:bodyPr anchorCtr="0" anchor="t" bIns="134350" lIns="134350" spcFirstLastPara="1" rIns="134350" wrap="square" tIns="134350">
            <a:norm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5" name="Google Shape;25;p6"/>
          <p:cNvSpPr txBox="1"/>
          <p:nvPr>
            <p:ph idx="2" type="body"/>
          </p:nvPr>
        </p:nvSpPr>
        <p:spPr>
          <a:xfrm>
            <a:off x="7098790" y="1694397"/>
            <a:ext cx="5875800" cy="5022900"/>
          </a:xfrm>
          <a:prstGeom prst="rect">
            <a:avLst/>
          </a:prstGeom>
          <a:noFill/>
          <a:ln>
            <a:noFill/>
          </a:ln>
        </p:spPr>
        <p:txBody>
          <a:bodyPr anchorCtr="0" anchor="t" bIns="134350" lIns="134350" spcFirstLastPara="1" rIns="134350" wrap="square" tIns="134350">
            <a:norm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6" name="Google Shape;26;p6"/>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9" name="Google Shape;29;p7"/>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457887" y="816857"/>
            <a:ext cx="4125000" cy="1110900"/>
          </a:xfrm>
          <a:prstGeom prst="rect">
            <a:avLst/>
          </a:prstGeom>
          <a:noFill/>
          <a:ln>
            <a:noFill/>
          </a:ln>
        </p:spPr>
        <p:txBody>
          <a:bodyPr anchorCtr="0" anchor="b" bIns="134350" lIns="134350" spcFirstLastPara="1" rIns="134350" wrap="square" tIns="13435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2" name="Google Shape;32;p8"/>
          <p:cNvSpPr txBox="1"/>
          <p:nvPr>
            <p:ph idx="1" type="body"/>
          </p:nvPr>
        </p:nvSpPr>
        <p:spPr>
          <a:xfrm>
            <a:off x="457887" y="2043024"/>
            <a:ext cx="4125000" cy="4674300"/>
          </a:xfrm>
          <a:prstGeom prst="rect">
            <a:avLst/>
          </a:prstGeom>
          <a:noFill/>
          <a:ln>
            <a:noFill/>
          </a:ln>
        </p:spPr>
        <p:txBody>
          <a:bodyPr anchorCtr="0" anchor="t" bIns="134350" lIns="134350" spcFirstLastPara="1" rIns="134350" wrap="square" tIns="134350">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33" name="Google Shape;33;p8"/>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720177" y="661822"/>
            <a:ext cx="9354300" cy="6014400"/>
          </a:xfrm>
          <a:prstGeom prst="rect">
            <a:avLst/>
          </a:prstGeom>
          <a:noFill/>
          <a:ln>
            <a:noFill/>
          </a:ln>
        </p:spPr>
        <p:txBody>
          <a:bodyPr anchorCtr="0" anchor="ctr" bIns="134350" lIns="134350" spcFirstLastPara="1" rIns="134350" wrap="square" tIns="134350">
            <a:norm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6" name="Google Shape;36;p9"/>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6716263" y="-184"/>
            <a:ext cx="6716400" cy="75621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390019" y="1813044"/>
            <a:ext cx="5942400" cy="21792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0" name="Google Shape;40;p10"/>
          <p:cNvSpPr txBox="1"/>
          <p:nvPr>
            <p:ph idx="1" type="subTitle"/>
          </p:nvPr>
        </p:nvSpPr>
        <p:spPr>
          <a:xfrm>
            <a:off x="390019" y="4121150"/>
            <a:ext cx="5942400" cy="1815900"/>
          </a:xfrm>
          <a:prstGeom prst="rect">
            <a:avLst/>
          </a:prstGeom>
          <a:noFill/>
          <a:ln>
            <a:noFill/>
          </a:ln>
        </p:spPr>
        <p:txBody>
          <a:bodyPr anchorCtr="0" anchor="t" bIns="134350" lIns="134350" spcFirstLastPara="1" rIns="134350" wrap="square" tIns="134350">
            <a:norm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1" name="Google Shape;41;p10"/>
          <p:cNvSpPr txBox="1"/>
          <p:nvPr>
            <p:ph idx="2" type="body"/>
          </p:nvPr>
        </p:nvSpPr>
        <p:spPr>
          <a:xfrm>
            <a:off x="7256120" y="1064553"/>
            <a:ext cx="5636400" cy="5432700"/>
          </a:xfrm>
          <a:prstGeom prst="rect">
            <a:avLst/>
          </a:prstGeom>
          <a:noFill/>
          <a:ln>
            <a:noFill/>
          </a:ln>
        </p:spPr>
        <p:txBody>
          <a:bodyPr anchorCtr="0" anchor="ctr" bIns="134350" lIns="134350" spcFirstLastPara="1" rIns="134350" wrap="square" tIns="134350">
            <a:norm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0"/>
              </a:spcBef>
              <a:spcAft>
                <a:spcPts val="0"/>
              </a:spcAft>
              <a:buSzPts val="2100"/>
              <a:buChar char="○"/>
              <a:defRPr/>
            </a:lvl2pPr>
            <a:lvl3pPr indent="-361950" lvl="2" marL="1371600" algn="l">
              <a:lnSpc>
                <a:spcPct val="115000"/>
              </a:lnSpc>
              <a:spcBef>
                <a:spcPts val="0"/>
              </a:spcBef>
              <a:spcAft>
                <a:spcPts val="0"/>
              </a:spcAft>
              <a:buSzPts val="2100"/>
              <a:buChar char="■"/>
              <a:defRPr/>
            </a:lvl3pPr>
            <a:lvl4pPr indent="-361950" lvl="3" marL="1828800" algn="l">
              <a:lnSpc>
                <a:spcPct val="115000"/>
              </a:lnSpc>
              <a:spcBef>
                <a:spcPts val="0"/>
              </a:spcBef>
              <a:spcAft>
                <a:spcPts val="0"/>
              </a:spcAft>
              <a:buSzPts val="2100"/>
              <a:buChar char="●"/>
              <a:defRPr/>
            </a:lvl4pPr>
            <a:lvl5pPr indent="-361950" lvl="4" marL="2286000" algn="l">
              <a:lnSpc>
                <a:spcPct val="115000"/>
              </a:lnSpc>
              <a:spcBef>
                <a:spcPts val="0"/>
              </a:spcBef>
              <a:spcAft>
                <a:spcPts val="0"/>
              </a:spcAft>
              <a:buSzPts val="2100"/>
              <a:buChar char="○"/>
              <a:defRPr/>
            </a:lvl5pPr>
            <a:lvl6pPr indent="-361950" lvl="5" marL="2743200" algn="l">
              <a:lnSpc>
                <a:spcPct val="115000"/>
              </a:lnSpc>
              <a:spcBef>
                <a:spcPts val="0"/>
              </a:spcBef>
              <a:spcAft>
                <a:spcPts val="0"/>
              </a:spcAft>
              <a:buSzPts val="2100"/>
              <a:buChar char="■"/>
              <a:defRPr/>
            </a:lvl6pPr>
            <a:lvl7pPr indent="-361950" lvl="6" marL="3200400" algn="l">
              <a:lnSpc>
                <a:spcPct val="115000"/>
              </a:lnSpc>
              <a:spcBef>
                <a:spcPts val="0"/>
              </a:spcBef>
              <a:spcAft>
                <a:spcPts val="0"/>
              </a:spcAft>
              <a:buSzPts val="2100"/>
              <a:buChar char="●"/>
              <a:defRPr/>
            </a:lvl7pPr>
            <a:lvl8pPr indent="-361950" lvl="7" marL="3657600" algn="l">
              <a:lnSpc>
                <a:spcPct val="115000"/>
              </a:lnSpc>
              <a:spcBef>
                <a:spcPts val="0"/>
              </a:spcBef>
              <a:spcAft>
                <a:spcPts val="0"/>
              </a:spcAft>
              <a:buSzPts val="2100"/>
              <a:buChar char="○"/>
              <a:defRPr/>
            </a:lvl8pPr>
            <a:lvl9pPr indent="-361950" lvl="8" marL="4114800" algn="l">
              <a:lnSpc>
                <a:spcPct val="115000"/>
              </a:lnSpc>
              <a:spcBef>
                <a:spcPts val="0"/>
              </a:spcBef>
              <a:spcAft>
                <a:spcPts val="0"/>
              </a:spcAft>
              <a:buSzPts val="2100"/>
              <a:buChar char="■"/>
              <a:defRPr/>
            </a:lvl9pPr>
          </a:lstStyle>
          <a:p/>
        </p:txBody>
      </p:sp>
      <p:sp>
        <p:nvSpPr>
          <p:cNvPr id="42" name="Google Shape;42;p10"/>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87" y="1694397"/>
            <a:ext cx="12516900" cy="5022900"/>
          </a:xfrm>
          <a:prstGeom prst="rect">
            <a:avLst/>
          </a:prstGeom>
          <a:noFill/>
          <a:ln>
            <a:noFill/>
          </a:ln>
        </p:spPr>
        <p:txBody>
          <a:bodyPr anchorCtr="0" anchor="t" bIns="134350" lIns="134350" spcFirstLastPara="1" rIns="134350" wrap="square" tIns="134350">
            <a:norm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www.integracc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9" name="Shape 59"/>
        <p:cNvGrpSpPr/>
        <p:nvPr/>
      </p:nvGrpSpPr>
      <p:grpSpPr>
        <a:xfrm>
          <a:off x="0" y="0"/>
          <a:ext cx="0" cy="0"/>
          <a:chOff x="0" y="0"/>
          <a:chExt cx="0" cy="0"/>
        </a:xfrm>
      </p:grpSpPr>
      <p:grpSp>
        <p:nvGrpSpPr>
          <p:cNvPr id="60" name="Google Shape;60;p16"/>
          <p:cNvGrpSpPr/>
          <p:nvPr/>
        </p:nvGrpSpPr>
        <p:grpSpPr>
          <a:xfrm>
            <a:off x="4796660" y="1339689"/>
            <a:ext cx="3171332" cy="4882697"/>
            <a:chOff x="225925" y="2081875"/>
            <a:chExt cx="2751459" cy="4211400"/>
          </a:xfrm>
        </p:grpSpPr>
        <p:sp>
          <p:nvSpPr>
            <p:cNvPr id="61" name="Google Shape;61;p16"/>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6"/>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6"/>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6"/>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 name="Google Shape;66;p16"/>
          <p:cNvPicPr preferRelativeResize="0"/>
          <p:nvPr/>
        </p:nvPicPr>
        <p:blipFill rotWithShape="1">
          <a:blip r:embed="rId3">
            <a:alphaModFix/>
          </a:blip>
          <a:srcRect b="0" l="0" r="0" t="0"/>
          <a:stretch/>
        </p:blipFill>
        <p:spPr>
          <a:xfrm>
            <a:off x="11024900" y="6582050"/>
            <a:ext cx="1599438" cy="538641"/>
          </a:xfrm>
          <a:prstGeom prst="rect">
            <a:avLst/>
          </a:prstGeom>
          <a:noFill/>
          <a:ln>
            <a:noFill/>
          </a:ln>
        </p:spPr>
      </p:pic>
      <p:pic>
        <p:nvPicPr>
          <p:cNvPr id="67" name="Google Shape;67;p16"/>
          <p:cNvPicPr preferRelativeResize="0"/>
          <p:nvPr/>
        </p:nvPicPr>
        <p:blipFill rotWithShape="1">
          <a:blip r:embed="rId4">
            <a:alphaModFix/>
          </a:blip>
          <a:srcRect b="0" l="3113" r="3104" t="0"/>
          <a:stretch/>
        </p:blipFill>
        <p:spPr>
          <a:xfrm>
            <a:off x="785246" y="6574677"/>
            <a:ext cx="1644676" cy="541946"/>
          </a:xfrm>
          <a:prstGeom prst="rect">
            <a:avLst/>
          </a:prstGeom>
          <a:noFill/>
          <a:ln>
            <a:noFill/>
          </a:ln>
        </p:spPr>
      </p:pic>
      <p:sp>
        <p:nvSpPr>
          <p:cNvPr id="68" name="Google Shape;68;p16"/>
          <p:cNvSpPr txBox="1"/>
          <p:nvPr/>
        </p:nvSpPr>
        <p:spPr>
          <a:xfrm>
            <a:off x="1362998" y="3034397"/>
            <a:ext cx="10706400" cy="14934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lang="es" sz="4500">
                <a:solidFill>
                  <a:schemeClr val="lt1"/>
                </a:solidFill>
                <a:latin typeface="Poppins"/>
                <a:ea typeface="Poppins"/>
                <a:cs typeface="Poppins"/>
                <a:sym typeface="Poppins"/>
              </a:rPr>
              <a:t>Creación de agentes</a:t>
            </a:r>
            <a:endParaRPr b="1" i="0" sz="45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FD495C"/>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69" name="Google Shape;69;p16"/>
          <p:cNvSpPr txBox="1"/>
          <p:nvPr/>
        </p:nvSpPr>
        <p:spPr>
          <a:xfrm>
            <a:off x="3925716" y="6616022"/>
            <a:ext cx="55584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rgbClr val="FFFFFF"/>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61" name="Shape 161"/>
        <p:cNvGrpSpPr/>
        <p:nvPr/>
      </p:nvGrpSpPr>
      <p:grpSpPr>
        <a:xfrm>
          <a:off x="0" y="0"/>
          <a:ext cx="0" cy="0"/>
          <a:chOff x="0" y="0"/>
          <a:chExt cx="0" cy="0"/>
        </a:xfrm>
      </p:grpSpPr>
      <p:sp>
        <p:nvSpPr>
          <p:cNvPr id="162" name="Google Shape;162;p25"/>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Ejemplos de creación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63" name="Google Shape;163;p25"/>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6"/>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CAMPOS COMPLETADOS</a:t>
            </a:r>
            <a:endParaRPr sz="1300">
              <a:solidFill>
                <a:srgbClr val="435E72"/>
              </a:solidFill>
              <a:latin typeface="Open Sans ExtraBold"/>
              <a:ea typeface="Open Sans ExtraBold"/>
              <a:cs typeface="Open Sans ExtraBold"/>
              <a:sym typeface="Open Sans ExtraBold"/>
            </a:endParaRPr>
          </a:p>
        </p:txBody>
      </p:sp>
      <p:sp>
        <p:nvSpPr>
          <p:cNvPr id="169" name="Google Shape;169;p26"/>
          <p:cNvSpPr/>
          <p:nvPr/>
        </p:nvSpPr>
        <p:spPr>
          <a:xfrm>
            <a:off x="3293750" y="2516400"/>
            <a:ext cx="10138800" cy="5045700"/>
          </a:xfrm>
          <a:prstGeom prst="rect">
            <a:avLst/>
          </a:prstGeom>
          <a:solidFill>
            <a:schemeClr val="lt1"/>
          </a:solidFill>
          <a:ln>
            <a:noFill/>
          </a:ln>
          <a:effectLst>
            <a:outerShdw blurRad="157163" rotWithShape="0" algn="bl" dir="13140000" dist="762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26"/>
          <p:cNvPicPr preferRelativeResize="0"/>
          <p:nvPr/>
        </p:nvPicPr>
        <p:blipFill>
          <a:blip r:embed="rId4">
            <a:alphaModFix/>
          </a:blip>
          <a:stretch>
            <a:fillRect/>
          </a:stretch>
        </p:blipFill>
        <p:spPr>
          <a:xfrm>
            <a:off x="3293721" y="2516399"/>
            <a:ext cx="10138801" cy="5045606"/>
          </a:xfrm>
          <a:prstGeom prst="rect">
            <a:avLst/>
          </a:prstGeom>
          <a:noFill/>
          <a:ln>
            <a:noFill/>
          </a:ln>
        </p:spPr>
      </p:pic>
      <p:sp>
        <p:nvSpPr>
          <p:cNvPr id="171" name="Google Shape;171;p26"/>
          <p:cNvSpPr txBox="1"/>
          <p:nvPr/>
        </p:nvSpPr>
        <p:spPr>
          <a:xfrm>
            <a:off x="1164651" y="1350219"/>
            <a:ext cx="2985900" cy="44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s" sz="1300" u="none" cap="none" strike="noStrike">
                <a:solidFill>
                  <a:srgbClr val="ED1F27"/>
                </a:solidFill>
                <a:latin typeface="Open Sans"/>
                <a:ea typeface="Open Sans"/>
                <a:cs typeface="Open Sans"/>
                <a:sym typeface="Open Sans"/>
              </a:rPr>
              <a:t>CAMPOS OBLIGATORIOS</a:t>
            </a:r>
            <a:endParaRPr b="1" i="0" sz="1300" u="none" cap="none" strike="noStrike">
              <a:solidFill>
                <a:srgbClr val="ED1F27"/>
              </a:solidFill>
              <a:latin typeface="Open Sans"/>
              <a:ea typeface="Open Sans"/>
              <a:cs typeface="Open Sans"/>
              <a:sym typeface="Open Sans"/>
            </a:endParaRPr>
          </a:p>
        </p:txBody>
      </p:sp>
      <p:cxnSp>
        <p:nvCxnSpPr>
          <p:cNvPr id="172" name="Google Shape;172;p26"/>
          <p:cNvCxnSpPr/>
          <p:nvPr/>
        </p:nvCxnSpPr>
        <p:spPr>
          <a:xfrm rot="10800000">
            <a:off x="2155386" y="1857750"/>
            <a:ext cx="1665000" cy="1847100"/>
          </a:xfrm>
          <a:prstGeom prst="bentConnector3">
            <a:avLst>
              <a:gd fmla="val 97238" name="adj1"/>
            </a:avLst>
          </a:prstGeom>
          <a:noFill/>
          <a:ln cap="rnd" cmpd="sng" w="25400">
            <a:solidFill>
              <a:srgbClr val="ED1F27"/>
            </a:solidFill>
            <a:prstDash val="solid"/>
            <a:round/>
            <a:headEnd len="med" w="med" type="oval"/>
            <a:tailEnd len="med" w="med" type="oval"/>
          </a:ln>
        </p:spPr>
      </p:cxnSp>
      <p:cxnSp>
        <p:nvCxnSpPr>
          <p:cNvPr id="173" name="Google Shape;173;p26"/>
          <p:cNvCxnSpPr/>
          <p:nvPr/>
        </p:nvCxnSpPr>
        <p:spPr>
          <a:xfrm rot="10800000">
            <a:off x="1971575" y="1799925"/>
            <a:ext cx="1867200" cy="1659600"/>
          </a:xfrm>
          <a:prstGeom prst="bentConnector3">
            <a:avLst>
              <a:gd fmla="val 98033" name="adj1"/>
            </a:avLst>
          </a:prstGeom>
          <a:noFill/>
          <a:ln cap="rnd" cmpd="sng" w="25400">
            <a:solidFill>
              <a:srgbClr val="ED1F27"/>
            </a:solidFill>
            <a:prstDash val="solid"/>
            <a:round/>
            <a:headEnd len="med" w="med" type="oval"/>
            <a:tailEnd len="med" w="med" type="oval"/>
          </a:ln>
        </p:spPr>
      </p:cxnSp>
      <p:cxnSp>
        <p:nvCxnSpPr>
          <p:cNvPr id="174" name="Google Shape;174;p26"/>
          <p:cNvCxnSpPr/>
          <p:nvPr/>
        </p:nvCxnSpPr>
        <p:spPr>
          <a:xfrm rot="10800000">
            <a:off x="2357588" y="1872000"/>
            <a:ext cx="1435200" cy="2179200"/>
          </a:xfrm>
          <a:prstGeom prst="bentConnector3">
            <a:avLst>
              <a:gd fmla="val 97428" name="adj1"/>
            </a:avLst>
          </a:prstGeom>
          <a:noFill/>
          <a:ln cap="rnd" cmpd="sng" w="25400">
            <a:solidFill>
              <a:srgbClr val="ED1F27"/>
            </a:solidFill>
            <a:prstDash val="solid"/>
            <a:round/>
            <a:headEnd len="med" w="med" type="oval"/>
            <a:tailEnd len="med" w="med" type="oval"/>
          </a:ln>
        </p:spPr>
      </p:cxnSp>
      <p:cxnSp>
        <p:nvCxnSpPr>
          <p:cNvPr id="175" name="Google Shape;175;p26"/>
          <p:cNvCxnSpPr/>
          <p:nvPr/>
        </p:nvCxnSpPr>
        <p:spPr>
          <a:xfrm flipH="1" rot="5400000">
            <a:off x="1977336" y="2511225"/>
            <a:ext cx="2453400" cy="1232700"/>
          </a:xfrm>
          <a:prstGeom prst="bentConnector3">
            <a:avLst>
              <a:gd fmla="val 588" name="adj1"/>
            </a:avLst>
          </a:prstGeom>
          <a:noFill/>
          <a:ln cap="rnd" cmpd="sng" w="25400">
            <a:solidFill>
              <a:srgbClr val="ED1F27"/>
            </a:solidFill>
            <a:prstDash val="solid"/>
            <a:round/>
            <a:headEnd len="med" w="med" type="oval"/>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27"/>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EJEMPLO DE CREACIÓN</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RESULTADO FINAL</a:t>
            </a:r>
            <a:endParaRPr sz="1300">
              <a:solidFill>
                <a:srgbClr val="435E72"/>
              </a:solidFill>
              <a:latin typeface="Open Sans ExtraBold"/>
              <a:ea typeface="Open Sans ExtraBold"/>
              <a:cs typeface="Open Sans ExtraBold"/>
              <a:sym typeface="Open Sans ExtraBold"/>
            </a:endParaRPr>
          </a:p>
        </p:txBody>
      </p:sp>
      <p:sp>
        <p:nvSpPr>
          <p:cNvPr id="181" name="Google Shape;181;p27"/>
          <p:cNvSpPr/>
          <p:nvPr/>
        </p:nvSpPr>
        <p:spPr>
          <a:xfrm>
            <a:off x="2386650" y="2010025"/>
            <a:ext cx="11045700" cy="5537400"/>
          </a:xfrm>
          <a:prstGeom prst="rect">
            <a:avLst/>
          </a:prstGeom>
          <a:solidFill>
            <a:schemeClr val="lt1"/>
          </a:solidFill>
          <a:ln>
            <a:noFill/>
          </a:ln>
          <a:effectLst>
            <a:outerShdw blurRad="157163" rotWithShape="0" algn="bl" dir="13140000" dist="762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27"/>
          <p:cNvPicPr preferRelativeResize="0"/>
          <p:nvPr/>
        </p:nvPicPr>
        <p:blipFill>
          <a:blip r:embed="rId4">
            <a:alphaModFix/>
          </a:blip>
          <a:stretch>
            <a:fillRect/>
          </a:stretch>
        </p:blipFill>
        <p:spPr>
          <a:xfrm>
            <a:off x="2386650" y="2009951"/>
            <a:ext cx="11045701" cy="5537275"/>
          </a:xfrm>
          <a:prstGeom prst="rect">
            <a:avLst/>
          </a:prstGeom>
          <a:noFill/>
          <a:ln>
            <a:noFill/>
          </a:ln>
        </p:spPr>
      </p:pic>
      <p:cxnSp>
        <p:nvCxnSpPr>
          <p:cNvPr id="183" name="Google Shape;183;p27"/>
          <p:cNvCxnSpPr/>
          <p:nvPr/>
        </p:nvCxnSpPr>
        <p:spPr>
          <a:xfrm rot="10800000">
            <a:off x="3646025" y="1917550"/>
            <a:ext cx="5070600" cy="2729400"/>
          </a:xfrm>
          <a:prstGeom prst="bentConnector3">
            <a:avLst>
              <a:gd fmla="val 3860" name="adj1"/>
            </a:avLst>
          </a:prstGeom>
          <a:noFill/>
          <a:ln cap="rnd" cmpd="sng" w="25400">
            <a:solidFill>
              <a:srgbClr val="ED1F27"/>
            </a:solidFill>
            <a:prstDash val="solid"/>
            <a:round/>
            <a:headEnd len="med" w="med" type="oval"/>
            <a:tailEnd len="med" w="med" type="oval"/>
          </a:ln>
        </p:spPr>
      </p:cxnSp>
      <p:sp>
        <p:nvSpPr>
          <p:cNvPr id="184" name="Google Shape;184;p27"/>
          <p:cNvSpPr txBox="1"/>
          <p:nvPr/>
        </p:nvSpPr>
        <p:spPr>
          <a:xfrm>
            <a:off x="3557900" y="1250975"/>
            <a:ext cx="2622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200" u="none" cap="none" strike="noStrike">
                <a:solidFill>
                  <a:srgbClr val="002540"/>
                </a:solidFill>
                <a:latin typeface="Open Sans"/>
                <a:ea typeface="Open Sans"/>
                <a:cs typeface="Open Sans"/>
                <a:sym typeface="Open Sans"/>
              </a:rPr>
              <a:t>Al hacer click en guardar, se informa de la acción y se muestra el agente en el panel derecho.</a:t>
            </a:r>
            <a:endParaRPr i="0" sz="1200" u="none" cap="none" strike="noStrike">
              <a:solidFill>
                <a:srgbClr val="00254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89" name="Shape 189"/>
        <p:cNvGrpSpPr/>
        <p:nvPr/>
      </p:nvGrpSpPr>
      <p:grpSpPr>
        <a:xfrm>
          <a:off x="0" y="0"/>
          <a:ext cx="0" cy="0"/>
          <a:chOff x="0" y="0"/>
          <a:chExt cx="0" cy="0"/>
        </a:xfrm>
      </p:grpSpPr>
      <p:sp>
        <p:nvSpPr>
          <p:cNvPr id="190" name="Google Shape;190;p28"/>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A tener en cuenta</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91" name="Google Shape;191;p28"/>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29"/>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¿QUÉ SE NECESITA PARA CREAR UN AGENTE?</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97" name="Google Shape;197;p29"/>
          <p:cNvSpPr/>
          <p:nvPr/>
        </p:nvSpPr>
        <p:spPr>
          <a:xfrm rot="5400000">
            <a:off x="6601750" y="-435600"/>
            <a:ext cx="1129800" cy="4035600"/>
          </a:xfrm>
          <a:prstGeom prst="rect">
            <a:avLst/>
          </a:prstGeom>
          <a:noFill/>
          <a:ln cap="flat" cmpd="sng" w="38100">
            <a:solidFill>
              <a:srgbClr val="740C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9"/>
          <p:cNvSpPr/>
          <p:nvPr/>
        </p:nvSpPr>
        <p:spPr>
          <a:xfrm>
            <a:off x="5334087" y="1164000"/>
            <a:ext cx="3665100" cy="11601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Los campos que no se mencionan no son relevantes o tienen funciones muy específicas que no son necesarias para una configuración básica.</a:t>
            </a:r>
            <a:endParaRPr i="0" sz="1200" u="none" cap="none" strike="noStrike">
              <a:solidFill>
                <a:srgbClr val="002540"/>
              </a:solidFill>
              <a:latin typeface="Open Sans"/>
              <a:ea typeface="Open Sans"/>
              <a:cs typeface="Open Sans"/>
              <a:sym typeface="Open Sans"/>
            </a:endParaRPr>
          </a:p>
        </p:txBody>
      </p:sp>
      <p:cxnSp>
        <p:nvCxnSpPr>
          <p:cNvPr id="199" name="Google Shape;199;p29"/>
          <p:cNvCxnSpPr/>
          <p:nvPr/>
        </p:nvCxnSpPr>
        <p:spPr>
          <a:xfrm rot="10800000">
            <a:off x="4607638" y="1504950"/>
            <a:ext cx="541200" cy="0"/>
          </a:xfrm>
          <a:prstGeom prst="straightConnector1">
            <a:avLst/>
          </a:prstGeom>
          <a:noFill/>
          <a:ln cap="flat" cmpd="sng" w="38100">
            <a:solidFill>
              <a:srgbClr val="740CE8"/>
            </a:solidFill>
            <a:prstDash val="solid"/>
            <a:round/>
            <a:headEnd len="sm" w="sm" type="none"/>
            <a:tailEnd len="sm" w="sm" type="none"/>
          </a:ln>
        </p:spPr>
      </p:cxnSp>
      <p:sp>
        <p:nvSpPr>
          <p:cNvPr id="200" name="Google Shape;200;p29"/>
          <p:cNvSpPr/>
          <p:nvPr/>
        </p:nvSpPr>
        <p:spPr>
          <a:xfrm rot="5400000">
            <a:off x="4687100" y="1473975"/>
            <a:ext cx="1443000" cy="4035600"/>
          </a:xfrm>
          <a:prstGeom prst="rect">
            <a:avLst/>
          </a:prstGeom>
          <a:noFill/>
          <a:ln cap="flat" cmpd="sng" w="3810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9"/>
          <p:cNvSpPr/>
          <p:nvPr/>
        </p:nvSpPr>
        <p:spPr>
          <a:xfrm>
            <a:off x="3576037" y="2916963"/>
            <a:ext cx="3665100" cy="11601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chemeClr val="dk1"/>
              </a:buClr>
              <a:buSzPts val="1200"/>
              <a:buFont typeface="Arial"/>
              <a:buNone/>
            </a:pPr>
            <a:r>
              <a:rPr i="0" lang="es" sz="1200" u="none" cap="none" strike="noStrike">
                <a:solidFill>
                  <a:srgbClr val="002540"/>
                </a:solidFill>
                <a:latin typeface="Open Sans"/>
                <a:ea typeface="Open Sans"/>
                <a:cs typeface="Open Sans"/>
                <a:sym typeface="Open Sans"/>
              </a:rPr>
              <a:t>Si al momento de crear un agente, se desea además crear un usuario administrativo, el mismo deberá tener un teléfono fijo asociado, de lo contrario no podrá acceder a la instancia (teléfono ip conectado con la instancia de uContact).  </a:t>
            </a:r>
            <a:endParaRPr i="0" sz="1200" u="none" cap="none" strike="noStrike">
              <a:solidFill>
                <a:srgbClr val="002540"/>
              </a:solidFill>
              <a:latin typeface="Open Sans"/>
              <a:ea typeface="Open Sans"/>
              <a:cs typeface="Open Sans"/>
              <a:sym typeface="Open Sans"/>
            </a:endParaRPr>
          </a:p>
        </p:txBody>
      </p:sp>
      <p:cxnSp>
        <p:nvCxnSpPr>
          <p:cNvPr id="202" name="Google Shape;202;p29"/>
          <p:cNvCxnSpPr/>
          <p:nvPr/>
        </p:nvCxnSpPr>
        <p:spPr>
          <a:xfrm rot="10800000">
            <a:off x="2849588" y="3423663"/>
            <a:ext cx="541200" cy="0"/>
          </a:xfrm>
          <a:prstGeom prst="straightConnector1">
            <a:avLst/>
          </a:prstGeom>
          <a:noFill/>
          <a:ln cap="flat" cmpd="sng" w="38100">
            <a:solidFill>
              <a:srgbClr val="FF9800"/>
            </a:solidFill>
            <a:prstDash val="solid"/>
            <a:round/>
            <a:headEnd len="sm" w="sm" type="none"/>
            <a:tailEnd len="sm" w="sm" type="none"/>
          </a:ln>
        </p:spPr>
      </p:cxnSp>
      <p:sp>
        <p:nvSpPr>
          <p:cNvPr id="203" name="Google Shape;203;p29"/>
          <p:cNvSpPr/>
          <p:nvPr/>
        </p:nvSpPr>
        <p:spPr>
          <a:xfrm rot="5400000">
            <a:off x="9555625" y="1405874"/>
            <a:ext cx="1306800" cy="4035600"/>
          </a:xfrm>
          <a:prstGeom prst="rect">
            <a:avLst/>
          </a:prstGeom>
          <a:noFill/>
          <a:ln cap="flat" cmpd="sng" w="38100">
            <a:solidFill>
              <a:srgbClr val="4BAB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9"/>
          <p:cNvSpPr/>
          <p:nvPr/>
        </p:nvSpPr>
        <p:spPr>
          <a:xfrm>
            <a:off x="8376462" y="2916963"/>
            <a:ext cx="3665100" cy="11601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chemeClr val="dk1"/>
              </a:buClr>
              <a:buSzPts val="1200"/>
              <a:buFont typeface="Arial"/>
              <a:buNone/>
            </a:pPr>
            <a:r>
              <a:rPr i="0" lang="es" sz="1200" u="none" cap="none" strike="noStrike">
                <a:solidFill>
                  <a:srgbClr val="002540"/>
                </a:solidFill>
                <a:latin typeface="Open Sans"/>
                <a:ea typeface="Open Sans"/>
                <a:cs typeface="Open Sans"/>
                <a:sym typeface="Open Sans"/>
              </a:rPr>
              <a:t>Para poder realizar llamadas, el agente deberá estar asociado a una campaña saliente, así como para recibir deberá estar asociado a una campaña entrante (con la excepción de tener un teléfono directo asociado)</a:t>
            </a:r>
            <a:endParaRPr i="0" sz="1200" u="none" cap="none" strike="noStrike">
              <a:solidFill>
                <a:srgbClr val="002540"/>
              </a:solidFill>
              <a:latin typeface="Open Sans"/>
              <a:ea typeface="Open Sans"/>
              <a:cs typeface="Open Sans"/>
              <a:sym typeface="Open Sans"/>
            </a:endParaRPr>
          </a:p>
        </p:txBody>
      </p:sp>
      <p:cxnSp>
        <p:nvCxnSpPr>
          <p:cNvPr id="205" name="Google Shape;205;p29"/>
          <p:cNvCxnSpPr/>
          <p:nvPr/>
        </p:nvCxnSpPr>
        <p:spPr>
          <a:xfrm rot="10800000">
            <a:off x="7650013" y="3423663"/>
            <a:ext cx="541200" cy="0"/>
          </a:xfrm>
          <a:prstGeom prst="straightConnector1">
            <a:avLst/>
          </a:prstGeom>
          <a:noFill/>
          <a:ln cap="flat" cmpd="sng" w="38100">
            <a:solidFill>
              <a:srgbClr val="4BAB92"/>
            </a:solidFill>
            <a:prstDash val="solid"/>
            <a:round/>
            <a:headEnd len="sm" w="sm" type="none"/>
            <a:tailEnd len="sm" w="sm" type="none"/>
          </a:ln>
        </p:spPr>
      </p:cxnSp>
      <p:sp>
        <p:nvSpPr>
          <p:cNvPr id="206" name="Google Shape;206;p29"/>
          <p:cNvSpPr/>
          <p:nvPr/>
        </p:nvSpPr>
        <p:spPr>
          <a:xfrm rot="5400000">
            <a:off x="5246125" y="3556772"/>
            <a:ext cx="978000" cy="4035600"/>
          </a:xfrm>
          <a:prstGeom prst="rect">
            <a:avLst/>
          </a:prstGeom>
          <a:noFill/>
          <a:ln cap="flat" cmpd="sng" w="38100">
            <a:solidFill>
              <a:srgbClr val="ED1F2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p:nvPr/>
        </p:nvSpPr>
        <p:spPr>
          <a:xfrm>
            <a:off x="3902562" y="5232263"/>
            <a:ext cx="3665100" cy="11601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chemeClr val="dk1"/>
              </a:buClr>
              <a:buSzPts val="1200"/>
              <a:buFont typeface="Arial"/>
              <a:buNone/>
            </a:pPr>
            <a:r>
              <a:rPr i="0" lang="es" sz="1200" u="none" cap="none" strike="noStrike">
                <a:solidFill>
                  <a:srgbClr val="002540"/>
                </a:solidFill>
                <a:latin typeface="Open Sans"/>
                <a:ea typeface="Open Sans"/>
                <a:cs typeface="Open Sans"/>
                <a:sym typeface="Open Sans"/>
              </a:rPr>
              <a:t>La extensión de los agentes es obligatoriamente única en el sistema y no puede ser utilizada por más de un agente.</a:t>
            </a:r>
            <a:endParaRPr i="0" sz="1200" u="none" cap="none" strike="noStrike">
              <a:solidFill>
                <a:srgbClr val="002540"/>
              </a:solidFill>
              <a:latin typeface="Open Sans"/>
              <a:ea typeface="Open Sans"/>
              <a:cs typeface="Open Sans"/>
              <a:sym typeface="Open Sans"/>
            </a:endParaRPr>
          </a:p>
        </p:txBody>
      </p:sp>
      <p:cxnSp>
        <p:nvCxnSpPr>
          <p:cNvPr id="208" name="Google Shape;208;p29"/>
          <p:cNvCxnSpPr/>
          <p:nvPr/>
        </p:nvCxnSpPr>
        <p:spPr>
          <a:xfrm rot="10800000">
            <a:off x="3176113" y="5574563"/>
            <a:ext cx="541200" cy="0"/>
          </a:xfrm>
          <a:prstGeom prst="straightConnector1">
            <a:avLst/>
          </a:prstGeom>
          <a:noFill/>
          <a:ln cap="flat" cmpd="sng" w="38100">
            <a:solidFill>
              <a:srgbClr val="ED1F27"/>
            </a:solidFill>
            <a:prstDash val="solid"/>
            <a:round/>
            <a:headEnd len="sm" w="sm" type="none"/>
            <a:tailEnd len="sm" w="sm" type="none"/>
          </a:ln>
        </p:spPr>
      </p:cxnSp>
      <p:sp>
        <p:nvSpPr>
          <p:cNvPr id="209" name="Google Shape;209;p29"/>
          <p:cNvSpPr/>
          <p:nvPr/>
        </p:nvSpPr>
        <p:spPr>
          <a:xfrm rot="5400000">
            <a:off x="9646475" y="4107275"/>
            <a:ext cx="2225700" cy="4035600"/>
          </a:xfrm>
          <a:prstGeom prst="rect">
            <a:avLst/>
          </a:prstGeom>
          <a:noFill/>
          <a:ln cap="flat" cmpd="sng" w="38100">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9"/>
          <p:cNvSpPr/>
          <p:nvPr/>
        </p:nvSpPr>
        <p:spPr>
          <a:xfrm>
            <a:off x="8926762" y="5158925"/>
            <a:ext cx="3665100" cy="1160100"/>
          </a:xfrm>
          <a:prstGeom prst="rect">
            <a:avLst/>
          </a:prstGeom>
          <a:noFill/>
          <a:ln>
            <a:noFill/>
          </a:ln>
        </p:spPr>
        <p:txBody>
          <a:bodyPr anchorCtr="0" anchor="t" bIns="50375" lIns="100775" spcFirstLastPara="1" rIns="100775" wrap="square" tIns="50375">
            <a:noAutofit/>
          </a:bodyPr>
          <a:lstStyle/>
          <a:p>
            <a:pPr indent="0" lvl="0" marL="0" marR="0" rtl="0" algn="just">
              <a:lnSpc>
                <a:spcPct val="100000"/>
              </a:lnSpc>
              <a:spcBef>
                <a:spcPts val="0"/>
              </a:spcBef>
              <a:spcAft>
                <a:spcPts val="0"/>
              </a:spcAft>
              <a:buClr>
                <a:schemeClr val="dk1"/>
              </a:buClr>
              <a:buSzPts val="1200"/>
              <a:buFont typeface="Arial"/>
              <a:buNone/>
            </a:pPr>
            <a:r>
              <a:rPr i="0" lang="es" sz="1200" u="none" cap="none" strike="noStrike">
                <a:solidFill>
                  <a:srgbClr val="002540"/>
                </a:solidFill>
                <a:latin typeface="Open Sans"/>
                <a:ea typeface="Open Sans"/>
                <a:cs typeface="Open Sans"/>
                <a:sym typeface="Open Sans"/>
              </a:rPr>
              <a:t>Se debe ingresar contraseña para el agente cuya complejidad depende de la expresión regular que esté configurada en el sistema:  (Configuración/General/Sistema/Expresión regular para contraseñas). El sistema (por defecto) no tiene restricciones sobre el formato de la contraseña. De todos modos es posible, mediante una expresión regular en la configuración del sitio definir la complejidad de las mismas.</a:t>
            </a:r>
            <a:endParaRPr i="0" sz="1200" u="none" cap="none" strike="noStrike">
              <a:solidFill>
                <a:srgbClr val="002540"/>
              </a:solidFill>
              <a:latin typeface="Open Sans"/>
              <a:ea typeface="Open Sans"/>
              <a:cs typeface="Open Sans"/>
              <a:sym typeface="Open Sans"/>
            </a:endParaRPr>
          </a:p>
        </p:txBody>
      </p:sp>
      <p:cxnSp>
        <p:nvCxnSpPr>
          <p:cNvPr id="211" name="Google Shape;211;p29"/>
          <p:cNvCxnSpPr/>
          <p:nvPr/>
        </p:nvCxnSpPr>
        <p:spPr>
          <a:xfrm rot="10800000">
            <a:off x="8200313" y="6038225"/>
            <a:ext cx="541200" cy="0"/>
          </a:xfrm>
          <a:prstGeom prst="straightConnector1">
            <a:avLst/>
          </a:prstGeom>
          <a:noFill/>
          <a:ln cap="flat" cmpd="sng" w="38100">
            <a:solidFill>
              <a:srgbClr val="0095FF"/>
            </a:solidFill>
            <a:prstDash val="solid"/>
            <a:round/>
            <a:headEnd len="sm" w="sm" type="none"/>
            <a:tailEnd len="sm" w="sm" type="none"/>
          </a:ln>
        </p:spPr>
      </p:cxnSp>
      <p:pic>
        <p:nvPicPr>
          <p:cNvPr id="212" name="Google Shape;212;p29"/>
          <p:cNvPicPr preferRelativeResize="0"/>
          <p:nvPr/>
        </p:nvPicPr>
        <p:blipFill rotWithShape="1">
          <a:blip r:embed="rId4">
            <a:alphaModFix/>
          </a:blip>
          <a:srcRect b="0" l="0" r="0" t="0"/>
          <a:stretch/>
        </p:blipFill>
        <p:spPr>
          <a:xfrm>
            <a:off x="869750" y="2980400"/>
            <a:ext cx="2121151" cy="4248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216" name="Shape 216"/>
        <p:cNvGrpSpPr/>
        <p:nvPr/>
      </p:nvGrpSpPr>
      <p:grpSpPr>
        <a:xfrm>
          <a:off x="0" y="0"/>
          <a:ext cx="0" cy="0"/>
          <a:chOff x="0" y="0"/>
          <a:chExt cx="0" cy="0"/>
        </a:xfrm>
      </p:grpSpPr>
      <p:grpSp>
        <p:nvGrpSpPr>
          <p:cNvPr id="217" name="Google Shape;217;p30"/>
          <p:cNvGrpSpPr/>
          <p:nvPr/>
        </p:nvGrpSpPr>
        <p:grpSpPr>
          <a:xfrm>
            <a:off x="5020794" y="1339689"/>
            <a:ext cx="3171332" cy="4882697"/>
            <a:chOff x="225925" y="2081875"/>
            <a:chExt cx="2751459" cy="4211400"/>
          </a:xfrm>
        </p:grpSpPr>
        <p:sp>
          <p:nvSpPr>
            <p:cNvPr id="218" name="Google Shape;218;p30"/>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0"/>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0"/>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0"/>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0"/>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3" name="Google Shape;223;p30"/>
          <p:cNvPicPr preferRelativeResize="0"/>
          <p:nvPr/>
        </p:nvPicPr>
        <p:blipFill rotWithShape="1">
          <a:blip r:embed="rId3">
            <a:alphaModFix/>
          </a:blip>
          <a:srcRect b="0" l="0" r="0" t="0"/>
          <a:stretch/>
        </p:blipFill>
        <p:spPr>
          <a:xfrm>
            <a:off x="11024900" y="6666074"/>
            <a:ext cx="1591021" cy="535806"/>
          </a:xfrm>
          <a:prstGeom prst="rect">
            <a:avLst/>
          </a:prstGeom>
          <a:noFill/>
          <a:ln>
            <a:noFill/>
          </a:ln>
        </p:spPr>
      </p:pic>
      <p:pic>
        <p:nvPicPr>
          <p:cNvPr id="224" name="Google Shape;224;p30"/>
          <p:cNvPicPr preferRelativeResize="0"/>
          <p:nvPr/>
        </p:nvPicPr>
        <p:blipFill rotWithShape="1">
          <a:blip r:embed="rId4">
            <a:alphaModFix/>
          </a:blip>
          <a:srcRect b="0" l="2821" r="2821" t="0"/>
          <a:stretch/>
        </p:blipFill>
        <p:spPr>
          <a:xfrm>
            <a:off x="785251" y="6673451"/>
            <a:ext cx="1591463" cy="521212"/>
          </a:xfrm>
          <a:prstGeom prst="rect">
            <a:avLst/>
          </a:prstGeom>
          <a:noFill/>
          <a:ln>
            <a:noFill/>
          </a:ln>
        </p:spPr>
      </p:pic>
      <p:sp>
        <p:nvSpPr>
          <p:cNvPr id="225" name="Google Shape;225;p30"/>
          <p:cNvSpPr txBox="1"/>
          <p:nvPr/>
        </p:nvSpPr>
        <p:spPr>
          <a:xfrm>
            <a:off x="2596729" y="2821671"/>
            <a:ext cx="8101200" cy="13245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lang="es" sz="5600">
                <a:solidFill>
                  <a:schemeClr val="lt1"/>
                </a:solidFill>
                <a:latin typeface="Poppins"/>
                <a:ea typeface="Poppins"/>
                <a:cs typeface="Poppins"/>
                <a:sym typeface="Poppins"/>
              </a:rPr>
              <a:t>Gracias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226" name="Google Shape;226;p30"/>
          <p:cNvSpPr txBox="1"/>
          <p:nvPr/>
        </p:nvSpPr>
        <p:spPr>
          <a:xfrm>
            <a:off x="4010374" y="6696990"/>
            <a:ext cx="55584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74" name="Shape 74"/>
        <p:cNvGrpSpPr/>
        <p:nvPr/>
      </p:nvGrpSpPr>
      <p:grpSpPr>
        <a:xfrm>
          <a:off x="0" y="0"/>
          <a:ext cx="0" cy="0"/>
          <a:chOff x="0" y="0"/>
          <a:chExt cx="0" cy="0"/>
        </a:xfrm>
      </p:grpSpPr>
      <p:sp>
        <p:nvSpPr>
          <p:cNvPr id="75" name="Google Shape;75;p17"/>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Visión general</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76" name="Google Shape;76;p17"/>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OBJETIVO Y REQUERIMIENTOS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82" name="Google Shape;82;p18"/>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Poder crear agentes de manera sencilla y efectiva.</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Se requiere de permiso para acceder al área de administración de uContact.</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83" name="Google Shape;83;p18"/>
          <p:cNvPicPr preferRelativeResize="0"/>
          <p:nvPr/>
        </p:nvPicPr>
        <p:blipFill rotWithShape="1">
          <a:blip r:embed="rId4">
            <a:alphaModFix/>
          </a:blip>
          <a:srcRect b="0" l="0" r="0" t="0"/>
          <a:stretch/>
        </p:blipFill>
        <p:spPr>
          <a:xfrm>
            <a:off x="8251900" y="2288665"/>
            <a:ext cx="3489672" cy="4638009"/>
          </a:xfrm>
          <a:prstGeom prst="rect">
            <a:avLst/>
          </a:prstGeom>
          <a:noFill/>
          <a:ln>
            <a:noFill/>
          </a:ln>
        </p:spPr>
      </p:pic>
      <p:sp>
        <p:nvSpPr>
          <p:cNvPr id="84" name="Google Shape;84;p18"/>
          <p:cNvSpPr/>
          <p:nvPr/>
        </p:nvSpPr>
        <p:spPr>
          <a:xfrm>
            <a:off x="11071803" y="1679075"/>
            <a:ext cx="1040700" cy="900000"/>
          </a:xfrm>
          <a:prstGeom prst="triangle">
            <a:avLst>
              <a:gd fmla="val 50000" name="adj"/>
            </a:avLst>
          </a:prstGeom>
          <a:solidFill>
            <a:srgbClr val="0025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400">
                <a:solidFill>
                  <a:srgbClr val="FFFFFF"/>
                </a:solidFill>
                <a:latin typeface="Open Sans ExtraBold"/>
                <a:ea typeface="Open Sans ExtraBold"/>
                <a:cs typeface="Open Sans ExtraBold"/>
                <a:sym typeface="Open Sans ExtraBold"/>
              </a:rPr>
              <a:t>!</a:t>
            </a:r>
            <a:endParaRPr sz="3400">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90" name="Google Shape;90;p19"/>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Contar con un usuario con perfil supervisor o administrador</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Contar con los permisos para poder crear agentes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Una vez verificado esto, dirigirse a panel lateral izquierdo e ingresar en la opción “usuarios” y dentro seleccionar “agentes”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91" name="Google Shape;91;p19"/>
          <p:cNvPicPr preferRelativeResize="0"/>
          <p:nvPr/>
        </p:nvPicPr>
        <p:blipFill rotWithShape="1">
          <a:blip r:embed="rId4">
            <a:alphaModFix/>
          </a:blip>
          <a:srcRect b="6209" l="0" r="0" t="6209"/>
          <a:stretch/>
        </p:blipFill>
        <p:spPr>
          <a:xfrm>
            <a:off x="6492604" y="1525423"/>
            <a:ext cx="6235609" cy="51563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p:nvPr/>
        </p:nvSpPr>
        <p:spPr>
          <a:xfrm>
            <a:off x="3513300" y="2610250"/>
            <a:ext cx="9919200" cy="4951800"/>
          </a:xfrm>
          <a:prstGeom prst="rect">
            <a:avLst/>
          </a:prstGeom>
          <a:solidFill>
            <a:schemeClr val="lt1"/>
          </a:solidFill>
          <a:ln>
            <a:noFill/>
          </a:ln>
          <a:effectLst>
            <a:outerShdw blurRad="157163" rotWithShape="0" algn="bl" dir="13140000" dist="762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20"/>
          <p:cNvPicPr preferRelativeResize="0"/>
          <p:nvPr/>
        </p:nvPicPr>
        <p:blipFill>
          <a:blip r:embed="rId4">
            <a:alphaModFix/>
          </a:blip>
          <a:stretch>
            <a:fillRect/>
          </a:stretch>
        </p:blipFill>
        <p:spPr>
          <a:xfrm>
            <a:off x="3510500" y="2610250"/>
            <a:ext cx="9919301" cy="4951900"/>
          </a:xfrm>
          <a:prstGeom prst="rect">
            <a:avLst/>
          </a:prstGeom>
          <a:noFill/>
          <a:ln>
            <a:noFill/>
          </a:ln>
        </p:spPr>
      </p:pic>
      <p:sp>
        <p:nvSpPr>
          <p:cNvPr id="98" name="Google Shape;98;p20"/>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MENÚ UCONTACT</a:t>
            </a:r>
            <a:endParaRPr sz="1300">
              <a:solidFill>
                <a:srgbClr val="435E72"/>
              </a:solidFill>
              <a:latin typeface="Open Sans ExtraBold"/>
              <a:ea typeface="Open Sans ExtraBold"/>
              <a:cs typeface="Open Sans ExtraBold"/>
              <a:sym typeface="Open Sans ExtraBold"/>
            </a:endParaRPr>
          </a:p>
        </p:txBody>
      </p:sp>
      <p:cxnSp>
        <p:nvCxnSpPr>
          <p:cNvPr id="99" name="Google Shape;99;p20"/>
          <p:cNvCxnSpPr/>
          <p:nvPr/>
        </p:nvCxnSpPr>
        <p:spPr>
          <a:xfrm flipH="1">
            <a:off x="1647497" y="3159988"/>
            <a:ext cx="1896900" cy="1293900"/>
          </a:xfrm>
          <a:prstGeom prst="bentConnector3">
            <a:avLst>
              <a:gd fmla="val 50000" name="adj1"/>
            </a:avLst>
          </a:prstGeom>
          <a:noFill/>
          <a:ln cap="rnd" cmpd="sng" w="25400">
            <a:solidFill>
              <a:srgbClr val="ED1F27"/>
            </a:solidFill>
            <a:prstDash val="solid"/>
            <a:round/>
            <a:headEnd len="med" w="med" type="oval"/>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1"/>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r>
              <a:rPr lang="es" sz="1300">
                <a:solidFill>
                  <a:srgbClr val="435E72"/>
                </a:solidFill>
                <a:latin typeface="Open Sans ExtraBold"/>
                <a:ea typeface="Open Sans ExtraBold"/>
                <a:cs typeface="Open Sans ExtraBold"/>
                <a:sym typeface="Open Sans ExtraBold"/>
              </a:rPr>
              <a:t>MENÚ UCONTACT</a:t>
            </a:r>
            <a:endParaRPr sz="1300">
              <a:solidFill>
                <a:srgbClr val="435E72"/>
              </a:solidFill>
              <a:latin typeface="Open Sans ExtraBold"/>
              <a:ea typeface="Open Sans ExtraBold"/>
              <a:cs typeface="Open Sans ExtraBold"/>
              <a:sym typeface="Open Sans ExtraBold"/>
            </a:endParaRPr>
          </a:p>
        </p:txBody>
      </p:sp>
      <p:pic>
        <p:nvPicPr>
          <p:cNvPr id="105" name="Google Shape;105;p21"/>
          <p:cNvPicPr preferRelativeResize="0"/>
          <p:nvPr/>
        </p:nvPicPr>
        <p:blipFill>
          <a:blip r:embed="rId4">
            <a:alphaModFix/>
          </a:blip>
          <a:stretch>
            <a:fillRect/>
          </a:stretch>
        </p:blipFill>
        <p:spPr>
          <a:xfrm>
            <a:off x="2416600" y="2068625"/>
            <a:ext cx="11015924" cy="5493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p:nvPr/>
        </p:nvSpPr>
        <p:spPr>
          <a:xfrm>
            <a:off x="5519350" y="1787275"/>
            <a:ext cx="7936500" cy="5775000"/>
          </a:xfrm>
          <a:prstGeom prst="rect">
            <a:avLst/>
          </a:prstGeom>
          <a:solidFill>
            <a:schemeClr val="lt1"/>
          </a:solidFill>
          <a:ln>
            <a:noFill/>
          </a:ln>
          <a:effectLst>
            <a:outerShdw blurRad="157163" rotWithShape="0" algn="bl" dir="13140000" dist="762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INFORMACIÓN BÁSICA</a:t>
            </a:r>
            <a:endParaRPr sz="1300">
              <a:solidFill>
                <a:srgbClr val="435E72"/>
              </a:solidFill>
              <a:latin typeface="Open Sans ExtraBold"/>
              <a:ea typeface="Open Sans ExtraBold"/>
              <a:cs typeface="Open Sans ExtraBold"/>
              <a:sym typeface="Open Sans ExtraBold"/>
            </a:endParaRPr>
          </a:p>
        </p:txBody>
      </p:sp>
      <p:pic>
        <p:nvPicPr>
          <p:cNvPr id="112" name="Google Shape;112;p22"/>
          <p:cNvPicPr preferRelativeResize="0"/>
          <p:nvPr/>
        </p:nvPicPr>
        <p:blipFill>
          <a:blip r:embed="rId4">
            <a:alphaModFix/>
          </a:blip>
          <a:stretch>
            <a:fillRect/>
          </a:stretch>
        </p:blipFill>
        <p:spPr>
          <a:xfrm>
            <a:off x="5519340" y="1787275"/>
            <a:ext cx="7936559" cy="5775000"/>
          </a:xfrm>
          <a:prstGeom prst="rect">
            <a:avLst/>
          </a:prstGeom>
          <a:noFill/>
          <a:ln>
            <a:noFill/>
          </a:ln>
        </p:spPr>
      </p:pic>
      <p:cxnSp>
        <p:nvCxnSpPr>
          <p:cNvPr id="113" name="Google Shape;113;p22"/>
          <p:cNvCxnSpPr/>
          <p:nvPr/>
        </p:nvCxnSpPr>
        <p:spPr>
          <a:xfrm flipH="1">
            <a:off x="2043282" y="3458947"/>
            <a:ext cx="4221900" cy="191100"/>
          </a:xfrm>
          <a:prstGeom prst="bentConnector3">
            <a:avLst>
              <a:gd fmla="val 27418" name="adj1"/>
            </a:avLst>
          </a:prstGeom>
          <a:noFill/>
          <a:ln cap="rnd" cmpd="sng" w="25400">
            <a:solidFill>
              <a:srgbClr val="ED1F27"/>
            </a:solidFill>
            <a:prstDash val="solid"/>
            <a:round/>
            <a:headEnd len="med" w="med" type="oval"/>
            <a:tailEnd len="med" w="med" type="oval"/>
          </a:ln>
        </p:spPr>
      </p:cxnSp>
      <p:sp>
        <p:nvSpPr>
          <p:cNvPr id="114" name="Google Shape;114;p22"/>
          <p:cNvSpPr txBox="1"/>
          <p:nvPr/>
        </p:nvSpPr>
        <p:spPr>
          <a:xfrm>
            <a:off x="2043370" y="4118585"/>
            <a:ext cx="294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Extensión personal del agente</a:t>
            </a:r>
            <a:endParaRPr i="0" sz="1300" u="none" cap="none" strike="noStrike">
              <a:solidFill>
                <a:srgbClr val="002540"/>
              </a:solidFill>
              <a:latin typeface="Open Sans"/>
              <a:ea typeface="Open Sans"/>
              <a:cs typeface="Open Sans"/>
              <a:sym typeface="Open Sans"/>
            </a:endParaRPr>
          </a:p>
        </p:txBody>
      </p:sp>
      <p:sp>
        <p:nvSpPr>
          <p:cNvPr id="115" name="Google Shape;115;p22"/>
          <p:cNvSpPr txBox="1"/>
          <p:nvPr/>
        </p:nvSpPr>
        <p:spPr>
          <a:xfrm>
            <a:off x="2043376" y="3162254"/>
            <a:ext cx="294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Usuario con el cual se accede a la plataforma</a:t>
            </a:r>
            <a:endParaRPr i="0" sz="1300" u="none" cap="none" strike="noStrike">
              <a:solidFill>
                <a:srgbClr val="002540"/>
              </a:solidFill>
              <a:latin typeface="Open Sans"/>
              <a:ea typeface="Open Sans"/>
              <a:cs typeface="Open Sans"/>
              <a:sym typeface="Open Sans"/>
            </a:endParaRPr>
          </a:p>
        </p:txBody>
      </p:sp>
      <p:sp>
        <p:nvSpPr>
          <p:cNvPr id="116" name="Google Shape;116;p22"/>
          <p:cNvSpPr txBox="1"/>
          <p:nvPr/>
        </p:nvSpPr>
        <p:spPr>
          <a:xfrm>
            <a:off x="1985120" y="4597468"/>
            <a:ext cx="2772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Contexto debe ser Agentes.</a:t>
            </a:r>
            <a:endParaRPr i="0" sz="1300" u="none" cap="none" strike="noStrike">
              <a:solidFill>
                <a:srgbClr val="002540"/>
              </a:solidFill>
              <a:latin typeface="Open Sans"/>
              <a:ea typeface="Open Sans"/>
              <a:cs typeface="Open Sans"/>
              <a:sym typeface="Open Sans"/>
            </a:endParaRPr>
          </a:p>
        </p:txBody>
      </p:sp>
      <p:sp>
        <p:nvSpPr>
          <p:cNvPr id="117" name="Google Shape;117;p22"/>
          <p:cNvSpPr txBox="1"/>
          <p:nvPr/>
        </p:nvSpPr>
        <p:spPr>
          <a:xfrm>
            <a:off x="1985119" y="4990554"/>
            <a:ext cx="3589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Email al cual se enviarán grabaciones del correo de voz(personal)</a:t>
            </a:r>
            <a:endParaRPr i="0" sz="1300" u="none" cap="none" strike="noStrike">
              <a:solidFill>
                <a:srgbClr val="002540"/>
              </a:solidFill>
              <a:latin typeface="Open Sans"/>
              <a:ea typeface="Open Sans"/>
              <a:cs typeface="Open Sans"/>
              <a:sym typeface="Open Sans"/>
            </a:endParaRPr>
          </a:p>
        </p:txBody>
      </p:sp>
      <p:sp>
        <p:nvSpPr>
          <p:cNvPr id="118" name="Google Shape;118;p22"/>
          <p:cNvSpPr txBox="1"/>
          <p:nvPr/>
        </p:nvSpPr>
        <p:spPr>
          <a:xfrm>
            <a:off x="1983345" y="5568146"/>
            <a:ext cx="6333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Por defecto en blanco</a:t>
            </a:r>
            <a:endParaRPr i="0" sz="1300" u="none" cap="none" strike="noStrike">
              <a:solidFill>
                <a:srgbClr val="002540"/>
              </a:solidFill>
              <a:latin typeface="Open Sans"/>
              <a:ea typeface="Open Sans"/>
              <a:cs typeface="Open Sans"/>
              <a:sym typeface="Open Sans"/>
            </a:endParaRPr>
          </a:p>
        </p:txBody>
      </p:sp>
      <p:cxnSp>
        <p:nvCxnSpPr>
          <p:cNvPr id="119" name="Google Shape;119;p22"/>
          <p:cNvCxnSpPr/>
          <p:nvPr/>
        </p:nvCxnSpPr>
        <p:spPr>
          <a:xfrm flipH="1">
            <a:off x="2043277" y="4220646"/>
            <a:ext cx="4221900" cy="191100"/>
          </a:xfrm>
          <a:prstGeom prst="bentConnector3">
            <a:avLst>
              <a:gd fmla="val 27418" name="adj1"/>
            </a:avLst>
          </a:prstGeom>
          <a:noFill/>
          <a:ln cap="rnd" cmpd="sng" w="25400">
            <a:solidFill>
              <a:srgbClr val="ED1F27"/>
            </a:solidFill>
            <a:prstDash val="solid"/>
            <a:round/>
            <a:headEnd len="med" w="med" type="oval"/>
            <a:tailEnd len="med" w="med" type="oval"/>
          </a:ln>
        </p:spPr>
      </p:cxnSp>
      <p:cxnSp>
        <p:nvCxnSpPr>
          <p:cNvPr id="120" name="Google Shape;120;p22"/>
          <p:cNvCxnSpPr/>
          <p:nvPr/>
        </p:nvCxnSpPr>
        <p:spPr>
          <a:xfrm rot="10800000">
            <a:off x="1998528" y="4880202"/>
            <a:ext cx="4208400" cy="90000"/>
          </a:xfrm>
          <a:prstGeom prst="bentConnector3">
            <a:avLst>
              <a:gd fmla="val 23525" name="adj1"/>
            </a:avLst>
          </a:prstGeom>
          <a:noFill/>
          <a:ln cap="rnd" cmpd="sng" w="25400">
            <a:solidFill>
              <a:srgbClr val="ED1F27"/>
            </a:solidFill>
            <a:prstDash val="solid"/>
            <a:round/>
            <a:headEnd len="med" w="med" type="oval"/>
            <a:tailEnd len="med" w="med" type="oval"/>
          </a:ln>
        </p:spPr>
      </p:cxnSp>
      <p:cxnSp>
        <p:nvCxnSpPr>
          <p:cNvPr id="121" name="Google Shape;121;p22"/>
          <p:cNvCxnSpPr/>
          <p:nvPr/>
        </p:nvCxnSpPr>
        <p:spPr>
          <a:xfrm flipH="1">
            <a:off x="1985026" y="5344971"/>
            <a:ext cx="4221900" cy="191100"/>
          </a:xfrm>
          <a:prstGeom prst="bentConnector3">
            <a:avLst>
              <a:gd fmla="val 27418" name="adj1"/>
            </a:avLst>
          </a:prstGeom>
          <a:noFill/>
          <a:ln cap="rnd" cmpd="sng" w="25400">
            <a:solidFill>
              <a:srgbClr val="ED1F27"/>
            </a:solidFill>
            <a:prstDash val="solid"/>
            <a:round/>
            <a:headEnd len="med" w="med" type="oval"/>
            <a:tailEnd len="med" w="med" type="oval"/>
          </a:ln>
        </p:spPr>
      </p:cxnSp>
      <p:cxnSp>
        <p:nvCxnSpPr>
          <p:cNvPr id="122" name="Google Shape;122;p22"/>
          <p:cNvCxnSpPr/>
          <p:nvPr/>
        </p:nvCxnSpPr>
        <p:spPr>
          <a:xfrm flipH="1">
            <a:off x="1983251" y="5746408"/>
            <a:ext cx="4221900" cy="191100"/>
          </a:xfrm>
          <a:prstGeom prst="bentConnector3">
            <a:avLst>
              <a:gd fmla="val 27418" name="adj1"/>
            </a:avLst>
          </a:prstGeom>
          <a:noFill/>
          <a:ln cap="rnd" cmpd="sng" w="25400">
            <a:solidFill>
              <a:srgbClr val="ED1F27"/>
            </a:solidFill>
            <a:prstDash val="solid"/>
            <a:round/>
            <a:headEnd len="med" w="med" type="oval"/>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3"/>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INFORMACIÓN POR DEFECTO</a:t>
            </a:r>
            <a:endParaRPr sz="1300">
              <a:solidFill>
                <a:srgbClr val="435E72"/>
              </a:solidFill>
              <a:latin typeface="Open Sans ExtraBold"/>
              <a:ea typeface="Open Sans ExtraBold"/>
              <a:cs typeface="Open Sans ExtraBold"/>
              <a:sym typeface="Open Sans ExtraBold"/>
            </a:endParaRPr>
          </a:p>
        </p:txBody>
      </p:sp>
      <p:sp>
        <p:nvSpPr>
          <p:cNvPr id="128" name="Google Shape;128;p23"/>
          <p:cNvSpPr/>
          <p:nvPr/>
        </p:nvSpPr>
        <p:spPr>
          <a:xfrm>
            <a:off x="5929975" y="2281850"/>
            <a:ext cx="7502700" cy="5280300"/>
          </a:xfrm>
          <a:prstGeom prst="rect">
            <a:avLst/>
          </a:prstGeom>
          <a:solidFill>
            <a:schemeClr val="lt1"/>
          </a:solidFill>
          <a:ln>
            <a:noFill/>
          </a:ln>
          <a:effectLst>
            <a:outerShdw blurRad="157163" rotWithShape="0" algn="bl" dir="13140000" dist="762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23"/>
          <p:cNvPicPr preferRelativeResize="0"/>
          <p:nvPr/>
        </p:nvPicPr>
        <p:blipFill>
          <a:blip r:embed="rId4">
            <a:alphaModFix/>
          </a:blip>
          <a:stretch>
            <a:fillRect/>
          </a:stretch>
        </p:blipFill>
        <p:spPr>
          <a:xfrm>
            <a:off x="5929974" y="2281687"/>
            <a:ext cx="7502550" cy="5280414"/>
          </a:xfrm>
          <a:prstGeom prst="rect">
            <a:avLst/>
          </a:prstGeom>
          <a:noFill/>
          <a:ln>
            <a:noFill/>
          </a:ln>
        </p:spPr>
      </p:pic>
      <p:cxnSp>
        <p:nvCxnSpPr>
          <p:cNvPr id="130" name="Google Shape;130;p23"/>
          <p:cNvCxnSpPr/>
          <p:nvPr/>
        </p:nvCxnSpPr>
        <p:spPr>
          <a:xfrm rot="10800000">
            <a:off x="2568675" y="3294850"/>
            <a:ext cx="8504400" cy="837300"/>
          </a:xfrm>
          <a:prstGeom prst="bentConnector3">
            <a:avLst>
              <a:gd fmla="val 61450" name="adj1"/>
            </a:avLst>
          </a:prstGeom>
          <a:noFill/>
          <a:ln cap="rnd" cmpd="sng" w="25400">
            <a:solidFill>
              <a:srgbClr val="ED1F27"/>
            </a:solidFill>
            <a:prstDash val="solid"/>
            <a:round/>
            <a:headEnd len="med" w="med" type="oval"/>
            <a:tailEnd len="med" w="med" type="oval"/>
          </a:ln>
        </p:spPr>
      </p:cxnSp>
      <p:cxnSp>
        <p:nvCxnSpPr>
          <p:cNvPr id="131" name="Google Shape;131;p23"/>
          <p:cNvCxnSpPr/>
          <p:nvPr/>
        </p:nvCxnSpPr>
        <p:spPr>
          <a:xfrm rot="10800000">
            <a:off x="1430616" y="4186175"/>
            <a:ext cx="5369700" cy="1080300"/>
          </a:xfrm>
          <a:prstGeom prst="bentConnector3">
            <a:avLst>
              <a:gd fmla="val 16832" name="adj1"/>
            </a:avLst>
          </a:prstGeom>
          <a:noFill/>
          <a:ln cap="rnd" cmpd="sng" w="25400">
            <a:solidFill>
              <a:srgbClr val="ED1F27"/>
            </a:solidFill>
            <a:prstDash val="solid"/>
            <a:round/>
            <a:headEnd len="med" w="med" type="oval"/>
            <a:tailEnd len="med" w="med" type="oval"/>
          </a:ln>
        </p:spPr>
      </p:cxnSp>
      <p:cxnSp>
        <p:nvCxnSpPr>
          <p:cNvPr id="132" name="Google Shape;132;p23"/>
          <p:cNvCxnSpPr/>
          <p:nvPr/>
        </p:nvCxnSpPr>
        <p:spPr>
          <a:xfrm rot="10800000">
            <a:off x="1442916" y="4956075"/>
            <a:ext cx="5357400" cy="688500"/>
          </a:xfrm>
          <a:prstGeom prst="bentConnector3">
            <a:avLst>
              <a:gd fmla="val 20245" name="adj1"/>
            </a:avLst>
          </a:prstGeom>
          <a:noFill/>
          <a:ln cap="rnd" cmpd="sng" w="25400">
            <a:solidFill>
              <a:srgbClr val="ED1F27"/>
            </a:solidFill>
            <a:prstDash val="solid"/>
            <a:round/>
            <a:headEnd len="med" w="med" type="oval"/>
            <a:tailEnd len="med" w="med" type="oval"/>
          </a:ln>
        </p:spPr>
      </p:cxnSp>
      <p:sp>
        <p:nvSpPr>
          <p:cNvPr id="133" name="Google Shape;133;p23"/>
          <p:cNvSpPr txBox="1"/>
          <p:nvPr/>
        </p:nvSpPr>
        <p:spPr>
          <a:xfrm>
            <a:off x="2451625" y="2525500"/>
            <a:ext cx="3187500" cy="6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Se habilita el buzón de voz personal del agente asociado al email previamente ingresado.</a:t>
            </a:r>
            <a:endParaRPr i="0" sz="1300" u="none" cap="none" strike="noStrike">
              <a:solidFill>
                <a:srgbClr val="002540"/>
              </a:solidFill>
              <a:latin typeface="Open Sans"/>
              <a:ea typeface="Open Sans"/>
              <a:cs typeface="Open Sans"/>
              <a:sym typeface="Open Sans"/>
            </a:endParaRPr>
          </a:p>
        </p:txBody>
      </p:sp>
      <p:sp>
        <p:nvSpPr>
          <p:cNvPr id="134" name="Google Shape;134;p23"/>
          <p:cNvSpPr txBox="1"/>
          <p:nvPr/>
        </p:nvSpPr>
        <p:spPr>
          <a:xfrm>
            <a:off x="1430630" y="3510150"/>
            <a:ext cx="4178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Tipo de teléfono que va a tener el agente. SoftPhone por defecto(teléfono virtual), en caso de querer un teléfono fijo deberá ser Hardphone.</a:t>
            </a:r>
            <a:endParaRPr i="0" sz="1300" u="none" cap="none" strike="noStrike">
              <a:solidFill>
                <a:srgbClr val="002540"/>
              </a:solidFill>
              <a:latin typeface="Open Sans"/>
              <a:ea typeface="Open Sans"/>
              <a:cs typeface="Open Sans"/>
              <a:sym typeface="Open Sans"/>
            </a:endParaRPr>
          </a:p>
        </p:txBody>
      </p:sp>
      <p:sp>
        <p:nvSpPr>
          <p:cNvPr id="135" name="Google Shape;135;p23"/>
          <p:cNvSpPr txBox="1"/>
          <p:nvPr/>
        </p:nvSpPr>
        <p:spPr>
          <a:xfrm>
            <a:off x="1430630" y="4387175"/>
            <a:ext cx="3855900" cy="54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Encriptación (si por defecto). No en ciertos casos de teléfonos fijos.</a:t>
            </a:r>
            <a:endParaRPr i="0" sz="1300" u="none" cap="none" strike="noStrike">
              <a:solidFill>
                <a:srgbClr val="002540"/>
              </a:solidFill>
              <a:latin typeface="Open Sans"/>
              <a:ea typeface="Open Sans"/>
              <a:cs typeface="Open Sans"/>
              <a:sym typeface="Open Sans"/>
            </a:endParaRPr>
          </a:p>
        </p:txBody>
      </p:sp>
      <p:sp>
        <p:nvSpPr>
          <p:cNvPr id="136" name="Google Shape;136;p23"/>
          <p:cNvSpPr txBox="1"/>
          <p:nvPr/>
        </p:nvSpPr>
        <p:spPr>
          <a:xfrm>
            <a:off x="1502419" y="5896700"/>
            <a:ext cx="44556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Tipo de transporte: wss por defecto. Udp o tls para teléfonos fijos.</a:t>
            </a:r>
            <a:endParaRPr i="0" sz="1300" u="none" cap="none" strike="noStrike">
              <a:solidFill>
                <a:srgbClr val="002540"/>
              </a:solidFill>
              <a:latin typeface="Open Sans"/>
              <a:ea typeface="Open Sans"/>
              <a:cs typeface="Open Sans"/>
              <a:sym typeface="Open Sans"/>
            </a:endParaRPr>
          </a:p>
        </p:txBody>
      </p:sp>
      <p:sp>
        <p:nvSpPr>
          <p:cNvPr id="137" name="Google Shape;137;p23"/>
          <p:cNvSpPr txBox="1"/>
          <p:nvPr/>
        </p:nvSpPr>
        <p:spPr>
          <a:xfrm>
            <a:off x="1551043" y="6749025"/>
            <a:ext cx="39495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Protocolo para interacciones multimedia por defecto SIP. </a:t>
            </a:r>
            <a:endParaRPr i="0" sz="1300" u="none" cap="none" strike="noStrike">
              <a:solidFill>
                <a:srgbClr val="002540"/>
              </a:solidFill>
              <a:latin typeface="Open Sans"/>
              <a:ea typeface="Open Sans"/>
              <a:cs typeface="Open Sans"/>
              <a:sym typeface="Open Sans"/>
            </a:endParaRPr>
          </a:p>
        </p:txBody>
      </p:sp>
      <p:cxnSp>
        <p:nvCxnSpPr>
          <p:cNvPr id="138" name="Google Shape;138;p23"/>
          <p:cNvCxnSpPr/>
          <p:nvPr/>
        </p:nvCxnSpPr>
        <p:spPr>
          <a:xfrm flipH="1">
            <a:off x="1479675" y="5266475"/>
            <a:ext cx="9620400" cy="1134300"/>
          </a:xfrm>
          <a:prstGeom prst="bentConnector3">
            <a:avLst>
              <a:gd fmla="val 1476" name="adj1"/>
            </a:avLst>
          </a:prstGeom>
          <a:noFill/>
          <a:ln cap="rnd" cmpd="sng" w="25400">
            <a:solidFill>
              <a:srgbClr val="ED1F27"/>
            </a:solidFill>
            <a:prstDash val="solid"/>
            <a:round/>
            <a:headEnd len="med" w="med" type="oval"/>
            <a:tailEnd len="med" w="med" type="oval"/>
          </a:ln>
        </p:spPr>
      </p:cxnSp>
      <p:cxnSp>
        <p:nvCxnSpPr>
          <p:cNvPr id="139" name="Google Shape;139;p23"/>
          <p:cNvCxnSpPr/>
          <p:nvPr/>
        </p:nvCxnSpPr>
        <p:spPr>
          <a:xfrm flipH="1">
            <a:off x="1516101" y="5698575"/>
            <a:ext cx="8744700" cy="1526100"/>
          </a:xfrm>
          <a:prstGeom prst="bentConnector3">
            <a:avLst>
              <a:gd fmla="val 296" name="adj1"/>
            </a:avLst>
          </a:prstGeom>
          <a:noFill/>
          <a:ln cap="rnd" cmpd="sng" w="25400">
            <a:solidFill>
              <a:srgbClr val="ED1F27"/>
            </a:solidFill>
            <a:prstDash val="solid"/>
            <a:round/>
            <a:headEnd len="med" w="med" type="oval"/>
            <a:tailEnd len="med" w="med" type="oval"/>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866400" y="90900"/>
            <a:ext cx="52104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UN AGENTE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CONFIGURACIÓN DEL SOFTPHONE</a:t>
            </a:r>
            <a:endParaRPr sz="1300">
              <a:solidFill>
                <a:srgbClr val="435E72"/>
              </a:solidFill>
              <a:latin typeface="Open Sans ExtraBold"/>
              <a:ea typeface="Open Sans ExtraBold"/>
              <a:cs typeface="Open Sans ExtraBold"/>
              <a:sym typeface="Open Sans ExtraBold"/>
            </a:endParaRPr>
          </a:p>
        </p:txBody>
      </p:sp>
      <p:sp>
        <p:nvSpPr>
          <p:cNvPr id="145" name="Google Shape;145;p24"/>
          <p:cNvSpPr/>
          <p:nvPr/>
        </p:nvSpPr>
        <p:spPr>
          <a:xfrm>
            <a:off x="4540100" y="2116725"/>
            <a:ext cx="8892600" cy="4438800"/>
          </a:xfrm>
          <a:prstGeom prst="rect">
            <a:avLst/>
          </a:prstGeom>
          <a:solidFill>
            <a:schemeClr val="lt1"/>
          </a:solidFill>
          <a:ln>
            <a:noFill/>
          </a:ln>
          <a:effectLst>
            <a:outerShdw blurRad="157163" rotWithShape="0" algn="bl" dir="13140000" dist="762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24"/>
          <p:cNvPicPr preferRelativeResize="0"/>
          <p:nvPr/>
        </p:nvPicPr>
        <p:blipFill rotWithShape="1">
          <a:blip r:embed="rId4">
            <a:alphaModFix/>
          </a:blip>
          <a:srcRect b="0" l="0" r="3753" t="0"/>
          <a:stretch/>
        </p:blipFill>
        <p:spPr>
          <a:xfrm>
            <a:off x="4540100" y="2116650"/>
            <a:ext cx="8892601" cy="4438650"/>
          </a:xfrm>
          <a:prstGeom prst="rect">
            <a:avLst/>
          </a:prstGeom>
          <a:noFill/>
          <a:ln>
            <a:noFill/>
          </a:ln>
        </p:spPr>
      </p:pic>
      <p:sp>
        <p:nvSpPr>
          <p:cNvPr id="147" name="Google Shape;147;p24"/>
          <p:cNvSpPr txBox="1"/>
          <p:nvPr/>
        </p:nvSpPr>
        <p:spPr>
          <a:xfrm>
            <a:off x="873450" y="5181175"/>
            <a:ext cx="30681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200" u="none" cap="none" strike="noStrike">
                <a:solidFill>
                  <a:srgbClr val="002540"/>
                </a:solidFill>
                <a:latin typeface="Open Sans"/>
                <a:ea typeface="Open Sans"/>
                <a:cs typeface="Open Sans"/>
                <a:sym typeface="Open Sans"/>
              </a:rPr>
              <a:t>Teléfono directo para llamar al agente desde el exterior, requiere una modificación en el comportamiento.</a:t>
            </a:r>
            <a:endParaRPr i="0" sz="1200" u="none" cap="none" strike="noStrike">
              <a:solidFill>
                <a:srgbClr val="002540"/>
              </a:solidFill>
              <a:latin typeface="Open Sans"/>
              <a:ea typeface="Open Sans"/>
              <a:cs typeface="Open Sans"/>
              <a:sym typeface="Open Sans"/>
            </a:endParaRPr>
          </a:p>
        </p:txBody>
      </p:sp>
      <p:sp>
        <p:nvSpPr>
          <p:cNvPr id="148" name="Google Shape;148;p24"/>
          <p:cNvSpPr txBox="1"/>
          <p:nvPr/>
        </p:nvSpPr>
        <p:spPr>
          <a:xfrm>
            <a:off x="976050" y="3654288"/>
            <a:ext cx="2862900" cy="33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200" u="none" cap="none" strike="noStrike">
                <a:solidFill>
                  <a:srgbClr val="002540"/>
                </a:solidFill>
                <a:latin typeface="Open Sans"/>
                <a:ea typeface="Open Sans"/>
                <a:cs typeface="Open Sans"/>
                <a:sym typeface="Open Sans"/>
              </a:rPr>
              <a:t>DTMF a utilizar, rfc2833 por defecto.</a:t>
            </a:r>
            <a:endParaRPr i="0" sz="1200" u="none" cap="none" strike="noStrike">
              <a:solidFill>
                <a:srgbClr val="002540"/>
              </a:solidFill>
              <a:latin typeface="Open Sans"/>
              <a:ea typeface="Open Sans"/>
              <a:cs typeface="Open Sans"/>
              <a:sym typeface="Open Sans"/>
            </a:endParaRPr>
          </a:p>
        </p:txBody>
      </p:sp>
      <p:sp>
        <p:nvSpPr>
          <p:cNvPr id="149" name="Google Shape;149;p24"/>
          <p:cNvSpPr txBox="1"/>
          <p:nvPr/>
        </p:nvSpPr>
        <p:spPr>
          <a:xfrm>
            <a:off x="941550" y="6045350"/>
            <a:ext cx="3425700" cy="79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200" u="none" cap="none" strike="noStrike">
                <a:solidFill>
                  <a:srgbClr val="002540"/>
                </a:solidFill>
                <a:latin typeface="Open Sans"/>
                <a:ea typeface="Open Sans"/>
                <a:cs typeface="Open Sans"/>
                <a:sym typeface="Open Sans"/>
              </a:rPr>
              <a:t>Al habilitarlo se crea un Supervisor, el mismo tiene acceso a las secciones de supervisión y posiblemente administrador (se pueden restringir).</a:t>
            </a:r>
            <a:endParaRPr i="0" sz="1200" u="none" cap="none" strike="noStrike">
              <a:solidFill>
                <a:srgbClr val="002540"/>
              </a:solidFill>
              <a:latin typeface="Open Sans"/>
              <a:ea typeface="Open Sans"/>
              <a:cs typeface="Open Sans"/>
              <a:sym typeface="Open Sans"/>
            </a:endParaRPr>
          </a:p>
        </p:txBody>
      </p:sp>
      <p:sp>
        <p:nvSpPr>
          <p:cNvPr id="150" name="Google Shape;150;p24"/>
          <p:cNvSpPr txBox="1"/>
          <p:nvPr/>
        </p:nvSpPr>
        <p:spPr>
          <a:xfrm>
            <a:off x="8321475" y="1431425"/>
            <a:ext cx="2620500" cy="33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200" u="none" cap="none" strike="noStrike">
                <a:solidFill>
                  <a:srgbClr val="002540"/>
                </a:solidFill>
                <a:latin typeface="Open Sans"/>
                <a:ea typeface="Open Sans"/>
                <a:cs typeface="Open Sans"/>
                <a:sym typeface="Open Sans"/>
              </a:rPr>
              <a:t>Foto de perfil o avatar del agente.</a:t>
            </a:r>
            <a:endParaRPr i="0" sz="1200" u="none" cap="none" strike="noStrike">
              <a:solidFill>
                <a:srgbClr val="002540"/>
              </a:solidFill>
              <a:latin typeface="Open Sans"/>
              <a:ea typeface="Open Sans"/>
              <a:cs typeface="Open Sans"/>
              <a:sym typeface="Open Sans"/>
            </a:endParaRPr>
          </a:p>
        </p:txBody>
      </p:sp>
      <p:sp>
        <p:nvSpPr>
          <p:cNvPr id="151" name="Google Shape;151;p24"/>
          <p:cNvSpPr txBox="1"/>
          <p:nvPr/>
        </p:nvSpPr>
        <p:spPr>
          <a:xfrm>
            <a:off x="715525" y="4185288"/>
            <a:ext cx="3565200" cy="48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 sz="1200" u="none" cap="none" strike="noStrike">
                <a:solidFill>
                  <a:srgbClr val="002540"/>
                </a:solidFill>
                <a:latin typeface="Open Sans"/>
                <a:ea typeface="Open Sans"/>
                <a:cs typeface="Open Sans"/>
                <a:sym typeface="Open Sans"/>
              </a:rPr>
              <a:t>Tipos de codificaciones de la voz: alaw/ulaw por defecto, vp8 se deberá habilitar para video.</a:t>
            </a:r>
            <a:endParaRPr i="0" sz="1200" u="none" cap="none" strike="noStrike">
              <a:solidFill>
                <a:srgbClr val="002540"/>
              </a:solidFill>
              <a:latin typeface="Open Sans"/>
              <a:ea typeface="Open Sans"/>
              <a:cs typeface="Open Sans"/>
              <a:sym typeface="Open Sans"/>
            </a:endParaRPr>
          </a:p>
        </p:txBody>
      </p:sp>
      <p:cxnSp>
        <p:nvCxnSpPr>
          <p:cNvPr id="152" name="Google Shape;152;p24"/>
          <p:cNvCxnSpPr/>
          <p:nvPr/>
        </p:nvCxnSpPr>
        <p:spPr>
          <a:xfrm flipH="1">
            <a:off x="854875" y="5617550"/>
            <a:ext cx="7341900" cy="1306500"/>
          </a:xfrm>
          <a:prstGeom prst="bentConnector3">
            <a:avLst>
              <a:gd fmla="val 3127" name="adj1"/>
            </a:avLst>
          </a:prstGeom>
          <a:noFill/>
          <a:ln cap="rnd" cmpd="sng" w="25400">
            <a:solidFill>
              <a:srgbClr val="ED1F27"/>
            </a:solidFill>
            <a:prstDash val="solid"/>
            <a:round/>
            <a:headEnd len="med" w="med" type="oval"/>
            <a:tailEnd len="med" w="med" type="oval"/>
          </a:ln>
        </p:spPr>
      </p:cxnSp>
      <p:cxnSp>
        <p:nvCxnSpPr>
          <p:cNvPr id="153" name="Google Shape;153;p24"/>
          <p:cNvCxnSpPr/>
          <p:nvPr/>
        </p:nvCxnSpPr>
        <p:spPr>
          <a:xfrm rot="10800000">
            <a:off x="8169925" y="1863450"/>
            <a:ext cx="2700600" cy="877800"/>
          </a:xfrm>
          <a:prstGeom prst="bentConnector3">
            <a:avLst>
              <a:gd fmla="val 5501" name="adj1"/>
            </a:avLst>
          </a:prstGeom>
          <a:noFill/>
          <a:ln cap="rnd" cmpd="sng" w="25400">
            <a:solidFill>
              <a:srgbClr val="ED1F27"/>
            </a:solidFill>
            <a:prstDash val="solid"/>
            <a:round/>
            <a:headEnd len="med" w="med" type="oval"/>
            <a:tailEnd len="med" w="med" type="oval"/>
          </a:ln>
        </p:spPr>
      </p:cxnSp>
      <p:cxnSp>
        <p:nvCxnSpPr>
          <p:cNvPr id="154" name="Google Shape;154;p24"/>
          <p:cNvCxnSpPr/>
          <p:nvPr/>
        </p:nvCxnSpPr>
        <p:spPr>
          <a:xfrm>
            <a:off x="889250" y="3960000"/>
            <a:ext cx="10044600" cy="707400"/>
          </a:xfrm>
          <a:prstGeom prst="bentConnector3">
            <a:avLst>
              <a:gd fmla="val 97986" name="adj1"/>
            </a:avLst>
          </a:prstGeom>
          <a:noFill/>
          <a:ln cap="rnd" cmpd="sng" w="25400">
            <a:solidFill>
              <a:srgbClr val="ED1F27"/>
            </a:solidFill>
            <a:prstDash val="solid"/>
            <a:round/>
            <a:headEnd len="med" w="med" type="oval"/>
            <a:tailEnd len="med" w="med" type="oval"/>
          </a:ln>
        </p:spPr>
      </p:cxnSp>
      <p:cxnSp>
        <p:nvCxnSpPr>
          <p:cNvPr id="155" name="Google Shape;155;p24"/>
          <p:cNvCxnSpPr/>
          <p:nvPr/>
        </p:nvCxnSpPr>
        <p:spPr>
          <a:xfrm flipH="1" rot="10800000">
            <a:off x="961400" y="4726375"/>
            <a:ext cx="7154400" cy="1166100"/>
          </a:xfrm>
          <a:prstGeom prst="bentConnector3">
            <a:avLst>
              <a:gd fmla="val 94714" name="adj1"/>
            </a:avLst>
          </a:prstGeom>
          <a:noFill/>
          <a:ln cap="rnd" cmpd="sng" w="25400">
            <a:solidFill>
              <a:srgbClr val="ED1F27"/>
            </a:solidFill>
            <a:prstDash val="solid"/>
            <a:round/>
            <a:headEnd len="med" w="med" type="oval"/>
            <a:tailEnd len="med" w="med" type="oval"/>
          </a:ln>
        </p:spPr>
      </p:cxnSp>
      <p:cxnSp>
        <p:nvCxnSpPr>
          <p:cNvPr id="156" name="Google Shape;156;p24"/>
          <p:cNvCxnSpPr/>
          <p:nvPr/>
        </p:nvCxnSpPr>
        <p:spPr>
          <a:xfrm rot="10800000">
            <a:off x="850775" y="4780450"/>
            <a:ext cx="4496700" cy="418500"/>
          </a:xfrm>
          <a:prstGeom prst="bentConnector3">
            <a:avLst>
              <a:gd fmla="val 20120" name="adj1"/>
            </a:avLst>
          </a:prstGeom>
          <a:noFill/>
          <a:ln cap="rnd" cmpd="sng" w="25400">
            <a:solidFill>
              <a:srgbClr val="ED1F27"/>
            </a:solidFill>
            <a:prstDash val="solid"/>
            <a:round/>
            <a:headEnd len="med" w="med" type="oval"/>
            <a:tailEnd len="med" w="med" type="oval"/>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